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a81b37759440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36a3b7b44847fe"/>
  </p:sldMasterIdLst>
  <p:sldIdLst>
    <p:sldId xmlns:r="http://schemas.openxmlformats.org/officeDocument/2006/relationships" id="256" r:id="R605ffcf38a8b4ba5"/>
    <p:sldId xmlns:r="http://schemas.openxmlformats.org/officeDocument/2006/relationships" id="257" r:id="R1f8ff0e8f36140ed"/>
    <p:sldId xmlns:r="http://schemas.openxmlformats.org/officeDocument/2006/relationships" id="258" r:id="R05f790e5b57c4378"/>
    <p:sldId xmlns:r="http://schemas.openxmlformats.org/officeDocument/2006/relationships" id="259" r:id="R1b5eb6e5ad524b0a"/>
    <p:sldId xmlns:r="http://schemas.openxmlformats.org/officeDocument/2006/relationships" id="260" r:id="Rbd6e7ac693684ec0"/>
    <p:sldId xmlns:r="http://schemas.openxmlformats.org/officeDocument/2006/relationships" id="261" r:id="R029232e908cd4ee9"/>
    <p:sldId xmlns:r="http://schemas.openxmlformats.org/officeDocument/2006/relationships" id="262" r:id="Rd619a3d3ba4340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36a3b7b44847fe" /><Relationship Type="http://schemas.openxmlformats.org/officeDocument/2006/relationships/slide" Target="/ppt/slides/slide1.xml" Id="R605ffcf38a8b4ba5" /><Relationship Type="http://schemas.openxmlformats.org/officeDocument/2006/relationships/slide" Target="/ppt/slides/slide2.xml" Id="R1f8ff0e8f36140ed" /><Relationship Type="http://schemas.openxmlformats.org/officeDocument/2006/relationships/slide" Target="/ppt/slides/slide3.xml" Id="R05f790e5b57c4378" /><Relationship Type="http://schemas.openxmlformats.org/officeDocument/2006/relationships/slide" Target="/ppt/slides/slide4.xml" Id="R1b5eb6e5ad524b0a" /><Relationship Type="http://schemas.openxmlformats.org/officeDocument/2006/relationships/slide" Target="/ppt/slides/slide5.xml" Id="Rbd6e7ac693684ec0" /><Relationship Type="http://schemas.openxmlformats.org/officeDocument/2006/relationships/slide" Target="/ppt/slides/slide6.xml" Id="R029232e908cd4ee9" /><Relationship Type="http://schemas.openxmlformats.org/officeDocument/2006/relationships/slide" Target="/ppt/slides/slide7.xml" Id="Rd619a3d3ba4340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12f390bf1f48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394e09f4a4298" /><Relationship Type="http://schemas.openxmlformats.org/officeDocument/2006/relationships/theme" Target="/ppt/slideMasters/theme/theme1.xml" Id="Rbc101714ab6343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9394e09f4a42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746b7928745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2634f07634d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b2d049f5942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d918475444f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a0ddc020c45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4aec0f5a34e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a58f2642945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NOMATOC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NOMATOC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NOMATOC CONSULTING AS ble etablert [år] og holder til i Hosle.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NOMATOC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NOMATOC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NOMATOC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2 557 512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2 557 512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NOMATOC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LINDBERG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NOMATOC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Jegeråsen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1362 Hosle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928 875 415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NOMATOC CONSULTING AS</a:t>
            </a:r>
          </a:p>
        </p:txBody>
      </p:sp>
    </p:spTree>
  </p:cSld>
  <p:clrMapOvr>
    <a:masterClrMapping xmlns:a="http://schemas.openxmlformats.org/drawingml/2006/main"/>
  </p:clrMapOvr>
</p:sld>
</file>