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34d6f6e74f42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f67299ffb49cb"/>
  </p:sldMasterIdLst>
  <p:sldIdLst>
    <p:sldId xmlns:r="http://schemas.openxmlformats.org/officeDocument/2006/relationships" id="256" r:id="R41d488dffbf94af6"/>
    <p:sldId xmlns:r="http://schemas.openxmlformats.org/officeDocument/2006/relationships" id="257" r:id="R0d487ff1bca0480f"/>
    <p:sldId xmlns:r="http://schemas.openxmlformats.org/officeDocument/2006/relationships" id="258" r:id="Rd2760ae2987e4c05"/>
    <p:sldId xmlns:r="http://schemas.openxmlformats.org/officeDocument/2006/relationships" id="259" r:id="R4a9e199f36f94abd"/>
    <p:sldId xmlns:r="http://schemas.openxmlformats.org/officeDocument/2006/relationships" id="260" r:id="Ra53c3a06c19849a2"/>
    <p:sldId xmlns:r="http://schemas.openxmlformats.org/officeDocument/2006/relationships" id="261" r:id="Ref1d9e69996f47fa"/>
    <p:sldId xmlns:r="http://schemas.openxmlformats.org/officeDocument/2006/relationships" id="262" r:id="R0ac0ee44e56e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f67299ffb49cb" /><Relationship Type="http://schemas.openxmlformats.org/officeDocument/2006/relationships/slide" Target="/ppt/slides/slide1.xml" Id="R41d488dffbf94af6" /><Relationship Type="http://schemas.openxmlformats.org/officeDocument/2006/relationships/slide" Target="/ppt/slides/slide2.xml" Id="R0d487ff1bca0480f" /><Relationship Type="http://schemas.openxmlformats.org/officeDocument/2006/relationships/slide" Target="/ppt/slides/slide3.xml" Id="Rd2760ae2987e4c05" /><Relationship Type="http://schemas.openxmlformats.org/officeDocument/2006/relationships/slide" Target="/ppt/slides/slide4.xml" Id="R4a9e199f36f94abd" /><Relationship Type="http://schemas.openxmlformats.org/officeDocument/2006/relationships/slide" Target="/ppt/slides/slide5.xml" Id="Ra53c3a06c19849a2" /><Relationship Type="http://schemas.openxmlformats.org/officeDocument/2006/relationships/slide" Target="/ppt/slides/slide6.xml" Id="Ref1d9e69996f47fa" /><Relationship Type="http://schemas.openxmlformats.org/officeDocument/2006/relationships/slide" Target="/ppt/slides/slide7.xml" Id="R0ac0ee44e56e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f6654f8ae48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54bba55af45c5" /><Relationship Type="http://schemas.openxmlformats.org/officeDocument/2006/relationships/theme" Target="/ppt/slideMasters/theme/theme1.xml" Id="Ra8eb2deeabf0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054bba55af45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b390b4bb943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8e1a58a9a4f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00d8fccd343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46217a6f9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e89488ccb41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d3085038f4f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2ec7abb0147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UNDERVANNSTEKNIKK.NO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UNDERVANNSTEKNIKK.NO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UNDERVANNSTEKNIKK.NO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UNDERVANNSTEKNIKK.NO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UNDERVANNSTEKNIKK.NO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UNDERVANNSTEKNIKK.NO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UNDERVANNSTEKNIKK.NO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HESLESKAUG JON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UNDERVANNSTEKNIKK.NO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928 870 545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UNDERVANNSTEKNIKK.NO AS</a:t>
            </a:r>
          </a:p>
        </p:txBody>
      </p:sp>
    </p:spTree>
  </p:cSld>
  <p:clrMapOvr>
    <a:masterClrMapping xmlns:a="http://schemas.openxmlformats.org/drawingml/2006/main"/>
  </p:clrMapOvr>
</p:sld>
</file>