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0cdfcdced942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9ec1b997d04812"/>
  </p:sldMasterIdLst>
  <p:sldIdLst>
    <p:sldId xmlns:r="http://schemas.openxmlformats.org/officeDocument/2006/relationships" id="256" r:id="R2c897a84d0454c44"/>
    <p:sldId xmlns:r="http://schemas.openxmlformats.org/officeDocument/2006/relationships" id="257" r:id="R1e9b76cf29574eb2"/>
    <p:sldId xmlns:r="http://schemas.openxmlformats.org/officeDocument/2006/relationships" id="258" r:id="R659dee1500444319"/>
    <p:sldId xmlns:r="http://schemas.openxmlformats.org/officeDocument/2006/relationships" id="259" r:id="R7a468ea875a64ed4"/>
    <p:sldId xmlns:r="http://schemas.openxmlformats.org/officeDocument/2006/relationships" id="260" r:id="R13f97de115ac470b"/>
    <p:sldId xmlns:r="http://schemas.openxmlformats.org/officeDocument/2006/relationships" id="261" r:id="Rffbcb8f9a411440f"/>
    <p:sldId xmlns:r="http://schemas.openxmlformats.org/officeDocument/2006/relationships" id="262" r:id="R7c842a1001ea43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9ec1b997d04812" /><Relationship Type="http://schemas.openxmlformats.org/officeDocument/2006/relationships/slide" Target="/ppt/slides/slide1.xml" Id="R2c897a84d0454c44" /><Relationship Type="http://schemas.openxmlformats.org/officeDocument/2006/relationships/slide" Target="/ppt/slides/slide2.xml" Id="R1e9b76cf29574eb2" /><Relationship Type="http://schemas.openxmlformats.org/officeDocument/2006/relationships/slide" Target="/ppt/slides/slide3.xml" Id="R659dee1500444319" /><Relationship Type="http://schemas.openxmlformats.org/officeDocument/2006/relationships/slide" Target="/ppt/slides/slide4.xml" Id="R7a468ea875a64ed4" /><Relationship Type="http://schemas.openxmlformats.org/officeDocument/2006/relationships/slide" Target="/ppt/slides/slide5.xml" Id="R13f97de115ac470b" /><Relationship Type="http://schemas.openxmlformats.org/officeDocument/2006/relationships/slide" Target="/ppt/slides/slide6.xml" Id="Rffbcb8f9a411440f" /><Relationship Type="http://schemas.openxmlformats.org/officeDocument/2006/relationships/slide" Target="/ppt/slides/slide7.xml" Id="R7c842a1001ea43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34ceeae5534f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3bce75780b44be" /><Relationship Type="http://schemas.openxmlformats.org/officeDocument/2006/relationships/theme" Target="/ppt/slideMasters/theme/theme1.xml" Id="R0a595499d76e49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3bce75780b44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224081717244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a9178ad2943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c3e8ee99974b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283ccb814a45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7644c8b0be41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b52337a5147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a1f8866a444a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LAUSGARDA HONNINGFABRIKK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LAUSGARDA HONNINGFABRIKK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LAUSGARDA HONNINGFABRIKK AS ble etablert [år] og holder til i Hov.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LAUSGARDA HONNINGFABRIKK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LAUSGARDA HONNINGFABRIKK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LAUSGARDA HONNINGFABRIKK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−29 669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151 309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LAUSGARDA HONNINGFABRIKK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HOLSTAD HAAVARD HAKTOR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NERLI HANS OLAV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HOLSTAD HAAVARD HAKTOR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NERLI HANS OLAV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LAUSGARDA HONNINGFABRIKK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Haavard Haktor Holstad, Steinsrudgutua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2860 Hov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928 866 521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LAUSGARDA HONNINGFABRIKK AS</a:t>
            </a:r>
          </a:p>
        </p:txBody>
      </p:sp>
    </p:spTree>
  </p:cSld>
  <p:clrMapOvr>
    <a:masterClrMapping xmlns:a="http://schemas.openxmlformats.org/drawingml/2006/main"/>
  </p:clrMapOvr>
</p:sld>
</file>