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d853a2ad48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474fd66f0454e"/>
  </p:sldMasterIdLst>
  <p:sldIdLst>
    <p:sldId xmlns:r="http://schemas.openxmlformats.org/officeDocument/2006/relationships" id="256" r:id="R52498336181642a7"/>
    <p:sldId xmlns:r="http://schemas.openxmlformats.org/officeDocument/2006/relationships" id="257" r:id="R2413b2bbf3c14733"/>
    <p:sldId xmlns:r="http://schemas.openxmlformats.org/officeDocument/2006/relationships" id="258" r:id="Re3137c42ded64a6d"/>
    <p:sldId xmlns:r="http://schemas.openxmlformats.org/officeDocument/2006/relationships" id="259" r:id="Rf221490444da44a3"/>
    <p:sldId xmlns:r="http://schemas.openxmlformats.org/officeDocument/2006/relationships" id="260" r:id="R0fdcb0d7706b46bd"/>
    <p:sldId xmlns:r="http://schemas.openxmlformats.org/officeDocument/2006/relationships" id="261" r:id="R64656694684b4bf0"/>
    <p:sldId xmlns:r="http://schemas.openxmlformats.org/officeDocument/2006/relationships" id="262" r:id="R741e09f7ad7344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474fd66f0454e" /><Relationship Type="http://schemas.openxmlformats.org/officeDocument/2006/relationships/slide" Target="/ppt/slides/slide1.xml" Id="R52498336181642a7" /><Relationship Type="http://schemas.openxmlformats.org/officeDocument/2006/relationships/slide" Target="/ppt/slides/slide2.xml" Id="R2413b2bbf3c14733" /><Relationship Type="http://schemas.openxmlformats.org/officeDocument/2006/relationships/slide" Target="/ppt/slides/slide3.xml" Id="Re3137c42ded64a6d" /><Relationship Type="http://schemas.openxmlformats.org/officeDocument/2006/relationships/slide" Target="/ppt/slides/slide4.xml" Id="Rf221490444da44a3" /><Relationship Type="http://schemas.openxmlformats.org/officeDocument/2006/relationships/slide" Target="/ppt/slides/slide5.xml" Id="R0fdcb0d7706b46bd" /><Relationship Type="http://schemas.openxmlformats.org/officeDocument/2006/relationships/slide" Target="/ppt/slides/slide6.xml" Id="R64656694684b4bf0" /><Relationship Type="http://schemas.openxmlformats.org/officeDocument/2006/relationships/slide" Target="/ppt/slides/slide7.xml" Id="R741e09f7ad7344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838571dc444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f67b1eeaf495e" /><Relationship Type="http://schemas.openxmlformats.org/officeDocument/2006/relationships/theme" Target="/ppt/slideMasters/theme/theme1.xml" Id="R584e7dbc001f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cf67b1eeaf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ae0a0e28240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3864e824440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e97de23814d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6493292c9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a690db32747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5cf551b81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b3f2de3d64f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PLACHT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PLACHT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PLACHT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PLACHT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PLACHT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PLACHT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7 392 290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18 147 529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95 619 580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PLACHT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PLACHT HENNIKA ELISE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PLACHT PER JOHAN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PLACHT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J Placht, Bekkelagsveien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2229 0218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928 859 320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PLACHT AS</a:t>
            </a:r>
          </a:p>
        </p:txBody>
      </p:sp>
    </p:spTree>
  </p:cSld>
  <p:clrMapOvr>
    <a:masterClrMapping xmlns:a="http://schemas.openxmlformats.org/drawingml/2006/main"/>
  </p:clrMapOvr>
</p:sld>
</file>