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68ffa63c9d46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b3cca1e2044f6b"/>
  </p:sldMasterIdLst>
  <p:sldIdLst>
    <p:sldId xmlns:r="http://schemas.openxmlformats.org/officeDocument/2006/relationships" id="256" r:id="Rb6771cbb52e74d06"/>
    <p:sldId xmlns:r="http://schemas.openxmlformats.org/officeDocument/2006/relationships" id="257" r:id="Rd7eb003e0ed94d21"/>
    <p:sldId xmlns:r="http://schemas.openxmlformats.org/officeDocument/2006/relationships" id="258" r:id="R22851fd0360e4dfd"/>
    <p:sldId xmlns:r="http://schemas.openxmlformats.org/officeDocument/2006/relationships" id="259" r:id="Ra5df9f032b144e77"/>
    <p:sldId xmlns:r="http://schemas.openxmlformats.org/officeDocument/2006/relationships" id="260" r:id="R887a09f3f6424e46"/>
    <p:sldId xmlns:r="http://schemas.openxmlformats.org/officeDocument/2006/relationships" id="261" r:id="Rc0972c9430934206"/>
    <p:sldId xmlns:r="http://schemas.openxmlformats.org/officeDocument/2006/relationships" id="262" r:id="R0c845d2733aa43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b3cca1e2044f6b" /><Relationship Type="http://schemas.openxmlformats.org/officeDocument/2006/relationships/slide" Target="/ppt/slides/slide1.xml" Id="Rb6771cbb52e74d06" /><Relationship Type="http://schemas.openxmlformats.org/officeDocument/2006/relationships/slide" Target="/ppt/slides/slide2.xml" Id="Rd7eb003e0ed94d21" /><Relationship Type="http://schemas.openxmlformats.org/officeDocument/2006/relationships/slide" Target="/ppt/slides/slide3.xml" Id="R22851fd0360e4dfd" /><Relationship Type="http://schemas.openxmlformats.org/officeDocument/2006/relationships/slide" Target="/ppt/slides/slide4.xml" Id="Ra5df9f032b144e77" /><Relationship Type="http://schemas.openxmlformats.org/officeDocument/2006/relationships/slide" Target="/ppt/slides/slide5.xml" Id="R887a09f3f6424e46" /><Relationship Type="http://schemas.openxmlformats.org/officeDocument/2006/relationships/slide" Target="/ppt/slides/slide6.xml" Id="Rc0972c9430934206" /><Relationship Type="http://schemas.openxmlformats.org/officeDocument/2006/relationships/slide" Target="/ppt/slides/slide7.xml" Id="R0c845d2733aa43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45f0ae2bf749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0a296315f4608" /><Relationship Type="http://schemas.openxmlformats.org/officeDocument/2006/relationships/theme" Target="/ppt/slideMasters/theme/theme1.xml" Id="R20b6a209611942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90a296315f46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08f36b5e847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267e4d2fb4d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248c3d64343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f32755eb749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b719f66de49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c5be80f0e4c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72968cc8542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TF DESIGN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TF DESIGN AS ble etablert [år] og holder til i Rudshøgda.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214 320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FALKLEV TOBIAS SIMENGÅRD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Kinnlimarka 103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2360 Rudshøgda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928 856 607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DESIGN AS</a:t>
            </a:r>
          </a:p>
        </p:txBody>
      </p:sp>
    </p:spTree>
  </p:cSld>
  <p:clrMapOvr>
    <a:masterClrMapping xmlns:a="http://schemas.openxmlformats.org/drawingml/2006/main"/>
  </p:clrMapOvr>
</p:sld>
</file>