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98bb42de8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47e954de549c2"/>
  </p:sldMasterIdLst>
  <p:sldIdLst>
    <p:sldId xmlns:r="http://schemas.openxmlformats.org/officeDocument/2006/relationships" id="256" r:id="R27776b4631f64a34"/>
    <p:sldId xmlns:r="http://schemas.openxmlformats.org/officeDocument/2006/relationships" id="257" r:id="R9dc7cc10c105471e"/>
    <p:sldId xmlns:r="http://schemas.openxmlformats.org/officeDocument/2006/relationships" id="258" r:id="R9c04a5414a8442bd"/>
    <p:sldId xmlns:r="http://schemas.openxmlformats.org/officeDocument/2006/relationships" id="259" r:id="Rd6c05daf735a4109"/>
    <p:sldId xmlns:r="http://schemas.openxmlformats.org/officeDocument/2006/relationships" id="260" r:id="R1b06464755e44350"/>
    <p:sldId xmlns:r="http://schemas.openxmlformats.org/officeDocument/2006/relationships" id="261" r:id="Rfe06a06d4d724c70"/>
    <p:sldId xmlns:r="http://schemas.openxmlformats.org/officeDocument/2006/relationships" id="262" r:id="R18bb74625b7b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47e954de549c2" /><Relationship Type="http://schemas.openxmlformats.org/officeDocument/2006/relationships/slide" Target="/ppt/slides/slide1.xml" Id="R27776b4631f64a34" /><Relationship Type="http://schemas.openxmlformats.org/officeDocument/2006/relationships/slide" Target="/ppt/slides/slide2.xml" Id="R9dc7cc10c105471e" /><Relationship Type="http://schemas.openxmlformats.org/officeDocument/2006/relationships/slide" Target="/ppt/slides/slide3.xml" Id="R9c04a5414a8442bd" /><Relationship Type="http://schemas.openxmlformats.org/officeDocument/2006/relationships/slide" Target="/ppt/slides/slide4.xml" Id="Rd6c05daf735a4109" /><Relationship Type="http://schemas.openxmlformats.org/officeDocument/2006/relationships/slide" Target="/ppt/slides/slide5.xml" Id="R1b06464755e44350" /><Relationship Type="http://schemas.openxmlformats.org/officeDocument/2006/relationships/slide" Target="/ppt/slides/slide6.xml" Id="Rfe06a06d4d724c70" /><Relationship Type="http://schemas.openxmlformats.org/officeDocument/2006/relationships/slide" Target="/ppt/slides/slide7.xml" Id="R18bb74625b7b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e96d9e054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5091527f4078" /><Relationship Type="http://schemas.openxmlformats.org/officeDocument/2006/relationships/theme" Target="/ppt/slideMasters/theme/theme1.xml" Id="R468567611aa6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35091527f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4e05906a0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a8262d6b9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a84b0869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65b669f00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f403db7ec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a362be7ab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eb35b7c13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AURNELIA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AURNELIA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1 547 579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ODD-WILLY KLEIVEN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