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40f2c3dea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94f957f4a44dd"/>
  </p:sldMasterIdLst>
  <p:sldIdLst>
    <p:sldId xmlns:r="http://schemas.openxmlformats.org/officeDocument/2006/relationships" id="256" r:id="R846203a0c72b471b"/>
    <p:sldId xmlns:r="http://schemas.openxmlformats.org/officeDocument/2006/relationships" id="257" r:id="R0b2d06142a9c4a16"/>
    <p:sldId xmlns:r="http://schemas.openxmlformats.org/officeDocument/2006/relationships" id="258" r:id="R00993685c88d48d9"/>
    <p:sldId xmlns:r="http://schemas.openxmlformats.org/officeDocument/2006/relationships" id="259" r:id="R92035e96e4714691"/>
    <p:sldId xmlns:r="http://schemas.openxmlformats.org/officeDocument/2006/relationships" id="260" r:id="R75ee52923e554823"/>
    <p:sldId xmlns:r="http://schemas.openxmlformats.org/officeDocument/2006/relationships" id="261" r:id="R735bb2dd0b6c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94f957f4a44dd" /><Relationship Type="http://schemas.openxmlformats.org/officeDocument/2006/relationships/slide" Target="/ppt/slides/slide1.xml" Id="R846203a0c72b471b" /><Relationship Type="http://schemas.openxmlformats.org/officeDocument/2006/relationships/slide" Target="/ppt/slides/slide2.xml" Id="R0b2d06142a9c4a16" /><Relationship Type="http://schemas.openxmlformats.org/officeDocument/2006/relationships/slide" Target="/ppt/slides/slide3.xml" Id="R00993685c88d48d9" /><Relationship Type="http://schemas.openxmlformats.org/officeDocument/2006/relationships/slide" Target="/ppt/slides/slide4.xml" Id="R92035e96e4714691" /><Relationship Type="http://schemas.openxmlformats.org/officeDocument/2006/relationships/slide" Target="/ppt/slides/slide5.xml" Id="R75ee52923e554823" /><Relationship Type="http://schemas.openxmlformats.org/officeDocument/2006/relationships/slide" Target="/ppt/slides/slide6.xml" Id="R735bb2dd0b6c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f071f0bfa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5ac9deac4b52" /><Relationship Type="http://schemas.openxmlformats.org/officeDocument/2006/relationships/theme" Target="/ppt/slideMasters/theme/theme1.xml" Id="R26a889137317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95ac9deac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89b0f5f2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c1101d9d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3703753f8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5ab40c3f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ba226821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1a18e31a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AURNELIA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