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bd563bd7d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5474029d9f48e1"/>
  </p:sldMasterIdLst>
  <p:sldIdLst>
    <p:sldId xmlns:r="http://schemas.openxmlformats.org/officeDocument/2006/relationships" id="256" r:id="R4c205d9d1cfe47b3"/>
    <p:sldId xmlns:r="http://schemas.openxmlformats.org/officeDocument/2006/relationships" id="257" r:id="Rebaac30b13d5404c"/>
    <p:sldId xmlns:r="http://schemas.openxmlformats.org/officeDocument/2006/relationships" id="258" r:id="R788721821cdf4166"/>
    <p:sldId xmlns:r="http://schemas.openxmlformats.org/officeDocument/2006/relationships" id="259" r:id="R17a973c8af454cf6"/>
    <p:sldId xmlns:r="http://schemas.openxmlformats.org/officeDocument/2006/relationships" id="260" r:id="Ra00463270e424b08"/>
    <p:sldId xmlns:r="http://schemas.openxmlformats.org/officeDocument/2006/relationships" id="261" r:id="Rce1640686fa94e4f"/>
    <p:sldId xmlns:r="http://schemas.openxmlformats.org/officeDocument/2006/relationships" id="262" r:id="Rcc2efd5d2b344a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474029d9f48e1" /><Relationship Type="http://schemas.openxmlformats.org/officeDocument/2006/relationships/slide" Target="/ppt/slides/slide1.xml" Id="R4c205d9d1cfe47b3" /><Relationship Type="http://schemas.openxmlformats.org/officeDocument/2006/relationships/slide" Target="/ppt/slides/slide2.xml" Id="Rebaac30b13d5404c" /><Relationship Type="http://schemas.openxmlformats.org/officeDocument/2006/relationships/slide" Target="/ppt/slides/slide3.xml" Id="R788721821cdf4166" /><Relationship Type="http://schemas.openxmlformats.org/officeDocument/2006/relationships/slide" Target="/ppt/slides/slide4.xml" Id="R17a973c8af454cf6" /><Relationship Type="http://schemas.openxmlformats.org/officeDocument/2006/relationships/slide" Target="/ppt/slides/slide5.xml" Id="Ra00463270e424b08" /><Relationship Type="http://schemas.openxmlformats.org/officeDocument/2006/relationships/slide" Target="/ppt/slides/slide6.xml" Id="Rce1640686fa94e4f" /><Relationship Type="http://schemas.openxmlformats.org/officeDocument/2006/relationships/slide" Target="/ppt/slides/slide7.xml" Id="Rcc2efd5d2b344a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faa20adfd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91a5582284648" /><Relationship Type="http://schemas.openxmlformats.org/officeDocument/2006/relationships/theme" Target="/ppt/slideMasters/theme/theme1.xml" Id="R0d8aa9308a2c47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e91a558228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073a204e843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f0eeebf834d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c1655f0b5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42c57cf62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5ddb290cc42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7ccb6c981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2802a5abe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NESODDEN HÅNDVERKTJENESTER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HÅNDVERKTJENESTER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NESODDEN HÅNDVERKTJENESTER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HÅNDVERKTJENESTER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HÅNDVERKTJENESTER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HÅNDVERKTJENESTER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473 928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HÅNDVERKTJENESTER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HÅNDVERKTJENESTER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Trollkleiva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1452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928 848 795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HÅNDVERKTJENESTER AS</a:t>
            </a:r>
          </a:p>
        </p:txBody>
      </p:sp>
    </p:spTree>
  </p:cSld>
  <p:clrMapOvr>
    <a:masterClrMapping xmlns:a="http://schemas.openxmlformats.org/drawingml/2006/main"/>
  </p:clrMapOvr>
</p:sld>
</file>