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a7a60e49e344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813cdabe9ba4b33"/>
  </p:sldMasterIdLst>
  <p:sldIdLst>
    <p:sldId xmlns:r="http://schemas.openxmlformats.org/officeDocument/2006/relationships" id="256" r:id="R28ec231e397a42a2"/>
    <p:sldId xmlns:r="http://schemas.openxmlformats.org/officeDocument/2006/relationships" id="257" r:id="R37c0f58f6cf04a42"/>
    <p:sldId xmlns:r="http://schemas.openxmlformats.org/officeDocument/2006/relationships" id="258" r:id="R859dfa71285448cc"/>
    <p:sldId xmlns:r="http://schemas.openxmlformats.org/officeDocument/2006/relationships" id="259" r:id="Rf54e474b14f44a78"/>
    <p:sldId xmlns:r="http://schemas.openxmlformats.org/officeDocument/2006/relationships" id="260" r:id="R7ed0ae8ec7f943c8"/>
    <p:sldId xmlns:r="http://schemas.openxmlformats.org/officeDocument/2006/relationships" id="261" r:id="R746a936397dd48e0"/>
    <p:sldId xmlns:r="http://schemas.openxmlformats.org/officeDocument/2006/relationships" id="262" r:id="R06c46e56fbd94a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13cdabe9ba4b33" /><Relationship Type="http://schemas.openxmlformats.org/officeDocument/2006/relationships/slide" Target="/ppt/slides/slide1.xml" Id="R28ec231e397a42a2" /><Relationship Type="http://schemas.openxmlformats.org/officeDocument/2006/relationships/slide" Target="/ppt/slides/slide2.xml" Id="R37c0f58f6cf04a42" /><Relationship Type="http://schemas.openxmlformats.org/officeDocument/2006/relationships/slide" Target="/ppt/slides/slide3.xml" Id="R859dfa71285448cc" /><Relationship Type="http://schemas.openxmlformats.org/officeDocument/2006/relationships/slide" Target="/ppt/slides/slide4.xml" Id="Rf54e474b14f44a78" /><Relationship Type="http://schemas.openxmlformats.org/officeDocument/2006/relationships/slide" Target="/ppt/slides/slide5.xml" Id="R7ed0ae8ec7f943c8" /><Relationship Type="http://schemas.openxmlformats.org/officeDocument/2006/relationships/slide" Target="/ppt/slides/slide6.xml" Id="R746a936397dd48e0" /><Relationship Type="http://schemas.openxmlformats.org/officeDocument/2006/relationships/slide" Target="/ppt/slides/slide7.xml" Id="R06c46e56fbd94a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79f2e1fb8a46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4ebd94959c4143" /><Relationship Type="http://schemas.openxmlformats.org/officeDocument/2006/relationships/theme" Target="/ppt/slideMasters/theme/theme1.xml" Id="Rdfc757db1d1047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04ebd94959c41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0379d638474d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8dfc2ffdfa4c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ef929305b245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c0beca24aa44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be0d4da2f440a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ddd0d4a1444d5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aad0dfb2334a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H.F.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H.F.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H.F. HOLDING AS ble etablert [år] og holder til i Haslum.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H.F.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H.F.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H.F.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−55 018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41 466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1 139 828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1 159 515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H.F.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ORMSTAD FREDRIK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RANDEN HENNING BEYER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H.F.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Nesveien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1344 Haslum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928 847 721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H.F. HOLDING AS</a:t>
            </a:r>
          </a:p>
        </p:txBody>
      </p:sp>
    </p:spTree>
  </p:cSld>
  <p:clrMapOvr>
    <a:masterClrMapping xmlns:a="http://schemas.openxmlformats.org/drawingml/2006/main"/>
  </p:clrMapOvr>
</p:sld>
</file>