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1a4d0c80e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560012f3db4610"/>
  </p:sldMasterIdLst>
  <p:sldIdLst>
    <p:sldId xmlns:r="http://schemas.openxmlformats.org/officeDocument/2006/relationships" id="256" r:id="R12b3a74d4ba046d9"/>
    <p:sldId xmlns:r="http://schemas.openxmlformats.org/officeDocument/2006/relationships" id="257" r:id="Rde2b40b66549487c"/>
    <p:sldId xmlns:r="http://schemas.openxmlformats.org/officeDocument/2006/relationships" id="258" r:id="Rf20fd1a1db464db3"/>
    <p:sldId xmlns:r="http://schemas.openxmlformats.org/officeDocument/2006/relationships" id="259" r:id="R14f656d4c69246ff"/>
    <p:sldId xmlns:r="http://schemas.openxmlformats.org/officeDocument/2006/relationships" id="260" r:id="R1b430fb1bab74668"/>
    <p:sldId xmlns:r="http://schemas.openxmlformats.org/officeDocument/2006/relationships" id="261" r:id="R639a66255dd2407d"/>
    <p:sldId xmlns:r="http://schemas.openxmlformats.org/officeDocument/2006/relationships" id="262" r:id="R314467c457f4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60012f3db4610" /><Relationship Type="http://schemas.openxmlformats.org/officeDocument/2006/relationships/slide" Target="/ppt/slides/slide1.xml" Id="R12b3a74d4ba046d9" /><Relationship Type="http://schemas.openxmlformats.org/officeDocument/2006/relationships/slide" Target="/ppt/slides/slide2.xml" Id="Rde2b40b66549487c" /><Relationship Type="http://schemas.openxmlformats.org/officeDocument/2006/relationships/slide" Target="/ppt/slides/slide3.xml" Id="Rf20fd1a1db464db3" /><Relationship Type="http://schemas.openxmlformats.org/officeDocument/2006/relationships/slide" Target="/ppt/slides/slide4.xml" Id="R14f656d4c69246ff" /><Relationship Type="http://schemas.openxmlformats.org/officeDocument/2006/relationships/slide" Target="/ppt/slides/slide5.xml" Id="R1b430fb1bab74668" /><Relationship Type="http://schemas.openxmlformats.org/officeDocument/2006/relationships/slide" Target="/ppt/slides/slide6.xml" Id="R639a66255dd2407d" /><Relationship Type="http://schemas.openxmlformats.org/officeDocument/2006/relationships/slide" Target="/ppt/slides/slide7.xml" Id="R314467c457f4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0495b91384c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572201b6f494e" /><Relationship Type="http://schemas.openxmlformats.org/officeDocument/2006/relationships/theme" Target="/ppt/slideMasters/theme/theme1.xml" Id="R6cb94cd1cf99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2572201b6f49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ae80ecf21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3819938dd49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b9688fab7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6ae01f5aa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70c7287a44b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b6f4a079346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7b1c66ab2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H.F.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1 191 919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ORMSTAD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BEYER RANDEN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H.F. HOLDING AS</a:t>
            </a:r>
          </a:p>
        </p:txBody>
      </p:sp>
    </p:spTree>
  </p:cSld>
  <p:clrMapOvr>
    <a:masterClrMapping xmlns:a="http://schemas.openxmlformats.org/drawingml/2006/main"/>
  </p:clrMapOvr>
</p:sld>
</file>