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f22e84e03b49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342ddff88f4202"/>
  </p:sldMasterIdLst>
  <p:sldIdLst>
    <p:sldId xmlns:r="http://schemas.openxmlformats.org/officeDocument/2006/relationships" id="256" r:id="Red58aaf9e3624867"/>
    <p:sldId xmlns:r="http://schemas.openxmlformats.org/officeDocument/2006/relationships" id="257" r:id="R8907b8f033c84a33"/>
    <p:sldId xmlns:r="http://schemas.openxmlformats.org/officeDocument/2006/relationships" id="258" r:id="Rb20b91d8d2984915"/>
    <p:sldId xmlns:r="http://schemas.openxmlformats.org/officeDocument/2006/relationships" id="259" r:id="Ra1268f031f194898"/>
    <p:sldId xmlns:r="http://schemas.openxmlformats.org/officeDocument/2006/relationships" id="260" r:id="Ree572c6f3f7241a2"/>
    <p:sldId xmlns:r="http://schemas.openxmlformats.org/officeDocument/2006/relationships" id="261" r:id="Ree11b0f0f1564d62"/>
    <p:sldId xmlns:r="http://schemas.openxmlformats.org/officeDocument/2006/relationships" id="262" r:id="R169eac62f78d49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342ddff88f4202" /><Relationship Type="http://schemas.openxmlformats.org/officeDocument/2006/relationships/slide" Target="/ppt/slides/slide1.xml" Id="Red58aaf9e3624867" /><Relationship Type="http://schemas.openxmlformats.org/officeDocument/2006/relationships/slide" Target="/ppt/slides/slide2.xml" Id="R8907b8f033c84a33" /><Relationship Type="http://schemas.openxmlformats.org/officeDocument/2006/relationships/slide" Target="/ppt/slides/slide3.xml" Id="Rb20b91d8d2984915" /><Relationship Type="http://schemas.openxmlformats.org/officeDocument/2006/relationships/slide" Target="/ppt/slides/slide4.xml" Id="Ra1268f031f194898" /><Relationship Type="http://schemas.openxmlformats.org/officeDocument/2006/relationships/slide" Target="/ppt/slides/slide5.xml" Id="Ree572c6f3f7241a2" /><Relationship Type="http://schemas.openxmlformats.org/officeDocument/2006/relationships/slide" Target="/ppt/slides/slide6.xml" Id="Ree11b0f0f1564d62" /><Relationship Type="http://schemas.openxmlformats.org/officeDocument/2006/relationships/slide" Target="/ppt/slides/slide7.xml" Id="R169eac62f78d49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ad6306edb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29817fb65442c" /><Relationship Type="http://schemas.openxmlformats.org/officeDocument/2006/relationships/theme" Target="/ppt/slideMasters/theme/theme1.xml" Id="R0662417e2d1844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229817fb6544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93b23f90643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43baaae7a40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7309097314e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f4195a0394e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0ef91763d4e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67b95ef5b44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451f15d9741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 SNEKKER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 SNEKKER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123 141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347 589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SEPUTIS RIMVYDAS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Kvearhagan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3614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928 847 438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SNEKKER AS</a:t>
            </a:r>
          </a:p>
        </p:txBody>
      </p:sp>
    </p:spTree>
  </p:cSld>
  <p:clrMapOvr>
    <a:masterClrMapping xmlns:a="http://schemas.openxmlformats.org/drawingml/2006/main"/>
  </p:clrMapOvr>
</p:sld>
</file>