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f0ab4f62b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aa91e1ad784712"/>
  </p:sldMasterIdLst>
  <p:sldIdLst>
    <p:sldId xmlns:r="http://schemas.openxmlformats.org/officeDocument/2006/relationships" id="256" r:id="Rdc014f0f08274103"/>
    <p:sldId xmlns:r="http://schemas.openxmlformats.org/officeDocument/2006/relationships" id="257" r:id="R30c3e8951f964836"/>
    <p:sldId xmlns:r="http://schemas.openxmlformats.org/officeDocument/2006/relationships" id="258" r:id="R40f8bfeca6fa497a"/>
    <p:sldId xmlns:r="http://schemas.openxmlformats.org/officeDocument/2006/relationships" id="259" r:id="Rfbe65a86f3874fb2"/>
    <p:sldId xmlns:r="http://schemas.openxmlformats.org/officeDocument/2006/relationships" id="260" r:id="R95df1a26615c4685"/>
    <p:sldId xmlns:r="http://schemas.openxmlformats.org/officeDocument/2006/relationships" id="261" r:id="R275f8e81539a44ac"/>
    <p:sldId xmlns:r="http://schemas.openxmlformats.org/officeDocument/2006/relationships" id="262" r:id="R2c30dfe92d96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aa91e1ad784712" /><Relationship Type="http://schemas.openxmlformats.org/officeDocument/2006/relationships/slide" Target="/ppt/slides/slide1.xml" Id="Rdc014f0f08274103" /><Relationship Type="http://schemas.openxmlformats.org/officeDocument/2006/relationships/slide" Target="/ppt/slides/slide2.xml" Id="R30c3e8951f964836" /><Relationship Type="http://schemas.openxmlformats.org/officeDocument/2006/relationships/slide" Target="/ppt/slides/slide3.xml" Id="R40f8bfeca6fa497a" /><Relationship Type="http://schemas.openxmlformats.org/officeDocument/2006/relationships/slide" Target="/ppt/slides/slide4.xml" Id="Rfbe65a86f3874fb2" /><Relationship Type="http://schemas.openxmlformats.org/officeDocument/2006/relationships/slide" Target="/ppt/slides/slide5.xml" Id="R95df1a26615c4685" /><Relationship Type="http://schemas.openxmlformats.org/officeDocument/2006/relationships/slide" Target="/ppt/slides/slide6.xml" Id="R275f8e81539a44ac" /><Relationship Type="http://schemas.openxmlformats.org/officeDocument/2006/relationships/slide" Target="/ppt/slides/slide7.xml" Id="R2c30dfe92d96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a7b79bb854b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485bcd3754a19" /><Relationship Type="http://schemas.openxmlformats.org/officeDocument/2006/relationships/theme" Target="/ppt/slideMasters/theme/theme1.xml" Id="R92eb1739928442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c485bcd375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d5eb6504c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5a511721047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b2721c4dd46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45ebc2f0a49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b2c98e9142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8978b846c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7218de9ab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