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1eb8cea05445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6975b702e943d4"/>
  </p:sldMasterIdLst>
  <p:sldIdLst>
    <p:sldId xmlns:r="http://schemas.openxmlformats.org/officeDocument/2006/relationships" id="256" r:id="R24e4e3b5b77d42b4"/>
    <p:sldId xmlns:r="http://schemas.openxmlformats.org/officeDocument/2006/relationships" id="257" r:id="Rdd71838f59b54b18"/>
    <p:sldId xmlns:r="http://schemas.openxmlformats.org/officeDocument/2006/relationships" id="258" r:id="Re0d09d796a5b4811"/>
    <p:sldId xmlns:r="http://schemas.openxmlformats.org/officeDocument/2006/relationships" id="259" r:id="R45a47a8ddb164ba5"/>
    <p:sldId xmlns:r="http://schemas.openxmlformats.org/officeDocument/2006/relationships" id="260" r:id="Rf8183aca3b3743a1"/>
    <p:sldId xmlns:r="http://schemas.openxmlformats.org/officeDocument/2006/relationships" id="261" r:id="R2c85af0f317d43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6975b702e943d4" /><Relationship Type="http://schemas.openxmlformats.org/officeDocument/2006/relationships/slide" Target="/ppt/slides/slide1.xml" Id="R24e4e3b5b77d42b4" /><Relationship Type="http://schemas.openxmlformats.org/officeDocument/2006/relationships/slide" Target="/ppt/slides/slide2.xml" Id="Rdd71838f59b54b18" /><Relationship Type="http://schemas.openxmlformats.org/officeDocument/2006/relationships/slide" Target="/ppt/slides/slide3.xml" Id="Re0d09d796a5b4811" /><Relationship Type="http://schemas.openxmlformats.org/officeDocument/2006/relationships/slide" Target="/ppt/slides/slide4.xml" Id="R45a47a8ddb164ba5" /><Relationship Type="http://schemas.openxmlformats.org/officeDocument/2006/relationships/slide" Target="/ppt/slides/slide5.xml" Id="Rf8183aca3b3743a1" /><Relationship Type="http://schemas.openxmlformats.org/officeDocument/2006/relationships/slide" Target="/ppt/slides/slide6.xml" Id="R2c85af0f317d43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af06bf7bc94d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cc3ca118b421b" /><Relationship Type="http://schemas.openxmlformats.org/officeDocument/2006/relationships/theme" Target="/ppt/slideMasters/theme/theme1.xml" Id="R6c6bb071dd01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5cc3ca118b42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f55946da046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0b97207304f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c511b55054f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f7699c9d845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441b245464e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c23787ddc40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