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76603e516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1cfa4f9e34791"/>
  </p:sldMasterIdLst>
  <p:sldIdLst>
    <p:sldId xmlns:r="http://schemas.openxmlformats.org/officeDocument/2006/relationships" id="256" r:id="Redc9d90580db48a6"/>
    <p:sldId xmlns:r="http://schemas.openxmlformats.org/officeDocument/2006/relationships" id="257" r:id="Rd45eba952f234f7e"/>
    <p:sldId xmlns:r="http://schemas.openxmlformats.org/officeDocument/2006/relationships" id="258" r:id="Rea18fb408f79437a"/>
    <p:sldId xmlns:r="http://schemas.openxmlformats.org/officeDocument/2006/relationships" id="259" r:id="R26bd24432f1f482d"/>
    <p:sldId xmlns:r="http://schemas.openxmlformats.org/officeDocument/2006/relationships" id="260" r:id="Rd0276250727f497e"/>
    <p:sldId xmlns:r="http://schemas.openxmlformats.org/officeDocument/2006/relationships" id="261" r:id="R89329f01522e483f"/>
    <p:sldId xmlns:r="http://schemas.openxmlformats.org/officeDocument/2006/relationships" id="262" r:id="Rc8fa7895fd8f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1cfa4f9e34791" /><Relationship Type="http://schemas.openxmlformats.org/officeDocument/2006/relationships/slide" Target="/ppt/slides/slide1.xml" Id="Redc9d90580db48a6" /><Relationship Type="http://schemas.openxmlformats.org/officeDocument/2006/relationships/slide" Target="/ppt/slides/slide2.xml" Id="Rd45eba952f234f7e" /><Relationship Type="http://schemas.openxmlformats.org/officeDocument/2006/relationships/slide" Target="/ppt/slides/slide3.xml" Id="Rea18fb408f79437a" /><Relationship Type="http://schemas.openxmlformats.org/officeDocument/2006/relationships/slide" Target="/ppt/slides/slide4.xml" Id="R26bd24432f1f482d" /><Relationship Type="http://schemas.openxmlformats.org/officeDocument/2006/relationships/slide" Target="/ppt/slides/slide5.xml" Id="Rd0276250727f497e" /><Relationship Type="http://schemas.openxmlformats.org/officeDocument/2006/relationships/slide" Target="/ppt/slides/slide6.xml" Id="R89329f01522e483f" /><Relationship Type="http://schemas.openxmlformats.org/officeDocument/2006/relationships/slide" Target="/ppt/slides/slide7.xml" Id="Rc8fa7895fd8f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e47a3e6db42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b2ff542544148" /><Relationship Type="http://schemas.openxmlformats.org/officeDocument/2006/relationships/theme" Target="/ppt/slideMasters/theme/theme1.xml" Id="R08e28ac5e2dd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eb2ff54254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3f61b2b2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e4fcb5999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18f940c843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7b421041b4a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0760a03f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d699f5cc2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9ff719008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HELIGREEN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HELIGREEN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Vettreiene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928 774 686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HELIGREEN AS</a:t>
            </a:r>
          </a:p>
        </p:txBody>
      </p:sp>
    </p:spTree>
  </p:cSld>
  <p:clrMapOvr>
    <a:masterClrMapping xmlns:a="http://schemas.openxmlformats.org/drawingml/2006/main"/>
  </p:clrMapOvr>
</p:sld>
</file>