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1f58abde854c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99d5c55df647d4"/>
  </p:sldMasterIdLst>
  <p:sldIdLst>
    <p:sldId xmlns:r="http://schemas.openxmlformats.org/officeDocument/2006/relationships" id="256" r:id="Rd1c517c463fb48bc"/>
    <p:sldId xmlns:r="http://schemas.openxmlformats.org/officeDocument/2006/relationships" id="257" r:id="Raea02c6e82704ca1"/>
    <p:sldId xmlns:r="http://schemas.openxmlformats.org/officeDocument/2006/relationships" id="258" r:id="R2eb5d0ab1eb84f1f"/>
    <p:sldId xmlns:r="http://schemas.openxmlformats.org/officeDocument/2006/relationships" id="259" r:id="R953ac82042924bec"/>
    <p:sldId xmlns:r="http://schemas.openxmlformats.org/officeDocument/2006/relationships" id="260" r:id="R638f2f6485864208"/>
    <p:sldId xmlns:r="http://schemas.openxmlformats.org/officeDocument/2006/relationships" id="261" r:id="Rd7cf2fcfa5f34cdd"/>
    <p:sldId xmlns:r="http://schemas.openxmlformats.org/officeDocument/2006/relationships" id="262" r:id="R0a41eb7f176f40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99d5c55df647d4" /><Relationship Type="http://schemas.openxmlformats.org/officeDocument/2006/relationships/slide" Target="/ppt/slides/slide1.xml" Id="Rd1c517c463fb48bc" /><Relationship Type="http://schemas.openxmlformats.org/officeDocument/2006/relationships/slide" Target="/ppt/slides/slide2.xml" Id="Raea02c6e82704ca1" /><Relationship Type="http://schemas.openxmlformats.org/officeDocument/2006/relationships/slide" Target="/ppt/slides/slide3.xml" Id="R2eb5d0ab1eb84f1f" /><Relationship Type="http://schemas.openxmlformats.org/officeDocument/2006/relationships/slide" Target="/ppt/slides/slide4.xml" Id="R953ac82042924bec" /><Relationship Type="http://schemas.openxmlformats.org/officeDocument/2006/relationships/slide" Target="/ppt/slides/slide5.xml" Id="R638f2f6485864208" /><Relationship Type="http://schemas.openxmlformats.org/officeDocument/2006/relationships/slide" Target="/ppt/slides/slide6.xml" Id="Rd7cf2fcfa5f34cdd" /><Relationship Type="http://schemas.openxmlformats.org/officeDocument/2006/relationships/slide" Target="/ppt/slides/slide7.xml" Id="R0a41eb7f176f40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bfc04427c144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4bed73ff24bcd" /><Relationship Type="http://schemas.openxmlformats.org/officeDocument/2006/relationships/theme" Target="/ppt/slideMasters/theme/theme1.xml" Id="R03c4334ec1b248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54bed73ff24b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0613d556844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c9129d8ba49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3eb653ce047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d7586db354b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6944f794b4a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078c9e6f440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f7616819e45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ARTS IN INNOVATIONS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ARTS IN INNOVATIONS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ARTS IN INNOVATIONS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ARTS IN INNOVATIONS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ARTS IN INNOVATIONS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ARTS IN INNOVATIONS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188 980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ARTS IN INNOVATIONS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VIE 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ARTS IN INNOVATIONS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Ine Vie, Kranveien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928 720 233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ARTS IN INNOVATIONS AS</a:t>
            </a:r>
          </a:p>
        </p:txBody>
      </p:sp>
    </p:spTree>
  </p:cSld>
  <p:clrMapOvr>
    <a:masterClrMapping xmlns:a="http://schemas.openxmlformats.org/drawingml/2006/main"/>
  </p:clrMapOvr>
</p:sld>
</file>