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117e5795c940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ac9efb07bc45f7"/>
  </p:sldMasterIdLst>
  <p:sldIdLst>
    <p:sldId xmlns:r="http://schemas.openxmlformats.org/officeDocument/2006/relationships" id="256" r:id="R23d766820aea49b3"/>
    <p:sldId xmlns:r="http://schemas.openxmlformats.org/officeDocument/2006/relationships" id="257" r:id="Rd0fadb5e223d4b89"/>
    <p:sldId xmlns:r="http://schemas.openxmlformats.org/officeDocument/2006/relationships" id="258" r:id="Ra347cc395489438f"/>
    <p:sldId xmlns:r="http://schemas.openxmlformats.org/officeDocument/2006/relationships" id="259" r:id="R8f8ff57d950b47bd"/>
    <p:sldId xmlns:r="http://schemas.openxmlformats.org/officeDocument/2006/relationships" id="260" r:id="R836eed8a711848d5"/>
    <p:sldId xmlns:r="http://schemas.openxmlformats.org/officeDocument/2006/relationships" id="261" r:id="Rb2802ee0222a4d76"/>
    <p:sldId xmlns:r="http://schemas.openxmlformats.org/officeDocument/2006/relationships" id="262" r:id="Re898ee46aa954a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ac9efb07bc45f7" /><Relationship Type="http://schemas.openxmlformats.org/officeDocument/2006/relationships/slide" Target="/ppt/slides/slide1.xml" Id="R23d766820aea49b3" /><Relationship Type="http://schemas.openxmlformats.org/officeDocument/2006/relationships/slide" Target="/ppt/slides/slide2.xml" Id="Rd0fadb5e223d4b89" /><Relationship Type="http://schemas.openxmlformats.org/officeDocument/2006/relationships/slide" Target="/ppt/slides/slide3.xml" Id="Ra347cc395489438f" /><Relationship Type="http://schemas.openxmlformats.org/officeDocument/2006/relationships/slide" Target="/ppt/slides/slide4.xml" Id="R8f8ff57d950b47bd" /><Relationship Type="http://schemas.openxmlformats.org/officeDocument/2006/relationships/slide" Target="/ppt/slides/slide5.xml" Id="R836eed8a711848d5" /><Relationship Type="http://schemas.openxmlformats.org/officeDocument/2006/relationships/slide" Target="/ppt/slides/slide6.xml" Id="Rb2802ee0222a4d76" /><Relationship Type="http://schemas.openxmlformats.org/officeDocument/2006/relationships/slide" Target="/ppt/slides/slide7.xml" Id="Re898ee46aa954a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22ff566b9842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2c0c972274a2b" /><Relationship Type="http://schemas.openxmlformats.org/officeDocument/2006/relationships/theme" Target="/ppt/slideMasters/theme/theme1.xml" Id="Rb4cc918ffdac42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52c0c972274a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9231566d74a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49b3fc3f649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f2c9a3f7448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fe3ad37dd48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b844cfea741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f6bf336564d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e945a051444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NOIA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−285 740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1 290 766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25 455 385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25 514 360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TURNES BRITT NODLAND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TURNES TERJE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 Stangs gate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928 700 178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NOIA AS</a:t>
            </a:r>
          </a:p>
        </p:txBody>
      </p:sp>
    </p:spTree>
  </p:cSld>
  <p:clrMapOvr>
    <a:masterClrMapping xmlns:a="http://schemas.openxmlformats.org/drawingml/2006/main"/>
  </p:clrMapOvr>
</p:sld>
</file>