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6daa82919446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b75e7df734d72"/>
  </p:sldMasterIdLst>
  <p:sldIdLst>
    <p:sldId xmlns:r="http://schemas.openxmlformats.org/officeDocument/2006/relationships" id="256" r:id="R1967115594d748fe"/>
    <p:sldId xmlns:r="http://schemas.openxmlformats.org/officeDocument/2006/relationships" id="257" r:id="R5bc3deb83bbb4add"/>
    <p:sldId xmlns:r="http://schemas.openxmlformats.org/officeDocument/2006/relationships" id="258" r:id="Ra2e7dcaa84fd4eca"/>
    <p:sldId xmlns:r="http://schemas.openxmlformats.org/officeDocument/2006/relationships" id="259" r:id="Ra8e177215e2d4714"/>
    <p:sldId xmlns:r="http://schemas.openxmlformats.org/officeDocument/2006/relationships" id="260" r:id="Raea3c248b8f34b28"/>
    <p:sldId xmlns:r="http://schemas.openxmlformats.org/officeDocument/2006/relationships" id="261" r:id="Ra46f9a69a4a54c34"/>
    <p:sldId xmlns:r="http://schemas.openxmlformats.org/officeDocument/2006/relationships" id="262" r:id="Rf8b45f9d77c841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b75e7df734d72" /><Relationship Type="http://schemas.openxmlformats.org/officeDocument/2006/relationships/slide" Target="/ppt/slides/slide1.xml" Id="R1967115594d748fe" /><Relationship Type="http://schemas.openxmlformats.org/officeDocument/2006/relationships/slide" Target="/ppt/slides/slide2.xml" Id="R5bc3deb83bbb4add" /><Relationship Type="http://schemas.openxmlformats.org/officeDocument/2006/relationships/slide" Target="/ppt/slides/slide3.xml" Id="Ra2e7dcaa84fd4eca" /><Relationship Type="http://schemas.openxmlformats.org/officeDocument/2006/relationships/slide" Target="/ppt/slides/slide4.xml" Id="Ra8e177215e2d4714" /><Relationship Type="http://schemas.openxmlformats.org/officeDocument/2006/relationships/slide" Target="/ppt/slides/slide5.xml" Id="Raea3c248b8f34b28" /><Relationship Type="http://schemas.openxmlformats.org/officeDocument/2006/relationships/slide" Target="/ppt/slides/slide6.xml" Id="Ra46f9a69a4a54c34" /><Relationship Type="http://schemas.openxmlformats.org/officeDocument/2006/relationships/slide" Target="/ppt/slides/slide7.xml" Id="Rf8b45f9d77c841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6a2349574a4b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001a33e874b26" /><Relationship Type="http://schemas.openxmlformats.org/officeDocument/2006/relationships/theme" Target="/ppt/slideMasters/theme/theme1.xml" Id="Rf5076d41c8e44d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d001a33e874b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a17e56a46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cd621834842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cdffb34b845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659baf6734c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b397a8fe748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04a6a0bfc49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13850d7b94f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TIGEN NÆRINGSBYGG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TIGEN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TIGEN NÆRINGSBYGG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TIGEN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TIGEN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TIGEN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16 673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TIGEN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TRIO INVEST KRISTIANSUND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TIGEN NÆRINGSBYGG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Bedriftsveien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6517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928 680 533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TIGEN NÆRINGSBYGG AS</a:t>
            </a:r>
          </a:p>
        </p:txBody>
      </p:sp>
    </p:spTree>
  </p:cSld>
  <p:clrMapOvr>
    <a:masterClrMapping xmlns:a="http://schemas.openxmlformats.org/drawingml/2006/main"/>
  </p:clrMapOvr>
</p:sld>
</file>