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b1af082c9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9a2d0597a54669"/>
  </p:sldMasterIdLst>
  <p:sldIdLst>
    <p:sldId xmlns:r="http://schemas.openxmlformats.org/officeDocument/2006/relationships" id="256" r:id="R82ec63c44308448c"/>
    <p:sldId xmlns:r="http://schemas.openxmlformats.org/officeDocument/2006/relationships" id="257" r:id="R8d8e286cedca4b05"/>
    <p:sldId xmlns:r="http://schemas.openxmlformats.org/officeDocument/2006/relationships" id="258" r:id="R20e1597e7bd14679"/>
    <p:sldId xmlns:r="http://schemas.openxmlformats.org/officeDocument/2006/relationships" id="259" r:id="Rc0103e3e98904ace"/>
    <p:sldId xmlns:r="http://schemas.openxmlformats.org/officeDocument/2006/relationships" id="260" r:id="Rcda9774e86f34bbd"/>
    <p:sldId xmlns:r="http://schemas.openxmlformats.org/officeDocument/2006/relationships" id="261" r:id="R234553e0b5824992"/>
    <p:sldId xmlns:r="http://schemas.openxmlformats.org/officeDocument/2006/relationships" id="262" r:id="Re7179096681c46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a2d0597a54669" /><Relationship Type="http://schemas.openxmlformats.org/officeDocument/2006/relationships/slide" Target="/ppt/slides/slide1.xml" Id="R82ec63c44308448c" /><Relationship Type="http://schemas.openxmlformats.org/officeDocument/2006/relationships/slide" Target="/ppt/slides/slide2.xml" Id="R8d8e286cedca4b05" /><Relationship Type="http://schemas.openxmlformats.org/officeDocument/2006/relationships/slide" Target="/ppt/slides/slide3.xml" Id="R20e1597e7bd14679" /><Relationship Type="http://schemas.openxmlformats.org/officeDocument/2006/relationships/slide" Target="/ppt/slides/slide4.xml" Id="Rc0103e3e98904ace" /><Relationship Type="http://schemas.openxmlformats.org/officeDocument/2006/relationships/slide" Target="/ppt/slides/slide5.xml" Id="Rcda9774e86f34bbd" /><Relationship Type="http://schemas.openxmlformats.org/officeDocument/2006/relationships/slide" Target="/ppt/slides/slide6.xml" Id="R234553e0b5824992" /><Relationship Type="http://schemas.openxmlformats.org/officeDocument/2006/relationships/slide" Target="/ppt/slides/slide7.xml" Id="Re7179096681c46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053e89c3f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a17b76c04835" /><Relationship Type="http://schemas.openxmlformats.org/officeDocument/2006/relationships/theme" Target="/ppt/slideMasters/theme/theme1.xml" Id="R0d2ae56fbd6e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8a17b76c0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ceaeb9aaf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1e9ba5186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be2731e3e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ed6baddc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76e7ac142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33349cce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69060569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FJORDAVEGEN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FJORDAVEGEN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194 394 258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194 623 470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ENTREPRENØRSERVICE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SUNNFJORD INDUSTRIPARTNER AS  –  22,6 %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ÅSEN &amp; ØVRELID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HAFSTAD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PRO VEST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SKILBREI HOLDING AS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Entreprenørservice AS, Indre Hornnesvika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FJORDAVEGEN HOLDING AS</a:t>
            </a:r>
          </a:p>
        </p:txBody>
      </p:sp>
    </p:spTree>
  </p:cSld>
  <p:clrMapOvr>
    <a:masterClrMapping xmlns:a="http://schemas.openxmlformats.org/drawingml/2006/main"/>
  </p:clrMapOvr>
</p:sld>
</file>