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04a3b511a34d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83983c2aba495d"/>
  </p:sldMasterIdLst>
  <p:sldIdLst>
    <p:sldId xmlns:r="http://schemas.openxmlformats.org/officeDocument/2006/relationships" id="256" r:id="Rb20f51d431b740e4"/>
    <p:sldId xmlns:r="http://schemas.openxmlformats.org/officeDocument/2006/relationships" id="257" r:id="R2ccb6b4928964b8e"/>
    <p:sldId xmlns:r="http://schemas.openxmlformats.org/officeDocument/2006/relationships" id="258" r:id="Rd18f81ca85864dd9"/>
    <p:sldId xmlns:r="http://schemas.openxmlformats.org/officeDocument/2006/relationships" id="259" r:id="R33b4f2f2db0c4b77"/>
    <p:sldId xmlns:r="http://schemas.openxmlformats.org/officeDocument/2006/relationships" id="260" r:id="R92fbb2db0b0d424e"/>
    <p:sldId xmlns:r="http://schemas.openxmlformats.org/officeDocument/2006/relationships" id="261" r:id="R28e4b7f87d834945"/>
    <p:sldId xmlns:r="http://schemas.openxmlformats.org/officeDocument/2006/relationships" id="262" r:id="R0d4aa654ef2847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83983c2aba495d" /><Relationship Type="http://schemas.openxmlformats.org/officeDocument/2006/relationships/slide" Target="/ppt/slides/slide1.xml" Id="Rb20f51d431b740e4" /><Relationship Type="http://schemas.openxmlformats.org/officeDocument/2006/relationships/slide" Target="/ppt/slides/slide2.xml" Id="R2ccb6b4928964b8e" /><Relationship Type="http://schemas.openxmlformats.org/officeDocument/2006/relationships/slide" Target="/ppt/slides/slide3.xml" Id="Rd18f81ca85864dd9" /><Relationship Type="http://schemas.openxmlformats.org/officeDocument/2006/relationships/slide" Target="/ppt/slides/slide4.xml" Id="R33b4f2f2db0c4b77" /><Relationship Type="http://schemas.openxmlformats.org/officeDocument/2006/relationships/slide" Target="/ppt/slides/slide5.xml" Id="R92fbb2db0b0d424e" /><Relationship Type="http://schemas.openxmlformats.org/officeDocument/2006/relationships/slide" Target="/ppt/slides/slide6.xml" Id="R28e4b7f87d834945" /><Relationship Type="http://schemas.openxmlformats.org/officeDocument/2006/relationships/slide" Target="/ppt/slides/slide7.xml" Id="R0d4aa654ef2847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27810ebe0d41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325cb361d4adb" /><Relationship Type="http://schemas.openxmlformats.org/officeDocument/2006/relationships/theme" Target="/ppt/slideMasters/theme/theme1.xml" Id="R82b749ae539647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0325cb361d4a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8ed2c90f14c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d59d9cec14e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7ffa58fd640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b2be2789444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98bcb469945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488c19a3e46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239c7176c4f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ASKELADDEN &amp; CO HOLDCO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HOLDCO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26 858 151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664 545 418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665 152 797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MIDCO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928 678 024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