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c5f3201bae4f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67eaba687344cc"/>
  </p:sldMasterIdLst>
  <p:sldIdLst>
    <p:sldId xmlns:r="http://schemas.openxmlformats.org/officeDocument/2006/relationships" id="256" r:id="Rfae89de2bc8f4f65"/>
    <p:sldId xmlns:r="http://schemas.openxmlformats.org/officeDocument/2006/relationships" id="257" r:id="R91345e8d39104370"/>
    <p:sldId xmlns:r="http://schemas.openxmlformats.org/officeDocument/2006/relationships" id="258" r:id="Rddfd940f710c4ad7"/>
    <p:sldId xmlns:r="http://schemas.openxmlformats.org/officeDocument/2006/relationships" id="259" r:id="R0d7ed3e461b4433c"/>
    <p:sldId xmlns:r="http://schemas.openxmlformats.org/officeDocument/2006/relationships" id="260" r:id="R1e8c74ce1f0b45a4"/>
    <p:sldId xmlns:r="http://schemas.openxmlformats.org/officeDocument/2006/relationships" id="261" r:id="Rae901b0857f34057"/>
    <p:sldId xmlns:r="http://schemas.openxmlformats.org/officeDocument/2006/relationships" id="262" r:id="R79b262ae72e44d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7eaba687344cc" /><Relationship Type="http://schemas.openxmlformats.org/officeDocument/2006/relationships/slide" Target="/ppt/slides/slide1.xml" Id="Rfae89de2bc8f4f65" /><Relationship Type="http://schemas.openxmlformats.org/officeDocument/2006/relationships/slide" Target="/ppt/slides/slide2.xml" Id="R91345e8d39104370" /><Relationship Type="http://schemas.openxmlformats.org/officeDocument/2006/relationships/slide" Target="/ppt/slides/slide3.xml" Id="Rddfd940f710c4ad7" /><Relationship Type="http://schemas.openxmlformats.org/officeDocument/2006/relationships/slide" Target="/ppt/slides/slide4.xml" Id="R0d7ed3e461b4433c" /><Relationship Type="http://schemas.openxmlformats.org/officeDocument/2006/relationships/slide" Target="/ppt/slides/slide5.xml" Id="R1e8c74ce1f0b45a4" /><Relationship Type="http://schemas.openxmlformats.org/officeDocument/2006/relationships/slide" Target="/ppt/slides/slide6.xml" Id="Rae901b0857f34057" /><Relationship Type="http://schemas.openxmlformats.org/officeDocument/2006/relationships/slide" Target="/ppt/slides/slide7.xml" Id="R79b262ae72e44d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d90e6425549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47baf4c01417b" /><Relationship Type="http://schemas.openxmlformats.org/officeDocument/2006/relationships/theme" Target="/ppt/slideMasters/theme/theme1.xml" Id="Ra28ed671f02a4d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f47baf4c0141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ca4b72a2648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3e6bc944a4c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b7e800d4d4a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28e3cc4b145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4ba2a8b464b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97a9592f84e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087d6df1a42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