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39b487a608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aa932f7cb4981"/>
  </p:sldMasterIdLst>
  <p:sldIdLst>
    <p:sldId xmlns:r="http://schemas.openxmlformats.org/officeDocument/2006/relationships" id="256" r:id="Rad529fd54f0f4c2b"/>
    <p:sldId xmlns:r="http://schemas.openxmlformats.org/officeDocument/2006/relationships" id="257" r:id="R2a891fd53c144455"/>
    <p:sldId xmlns:r="http://schemas.openxmlformats.org/officeDocument/2006/relationships" id="258" r:id="R5f7121a7811b4f6c"/>
    <p:sldId xmlns:r="http://schemas.openxmlformats.org/officeDocument/2006/relationships" id="259" r:id="Rcee261dbfce8448b"/>
    <p:sldId xmlns:r="http://schemas.openxmlformats.org/officeDocument/2006/relationships" id="260" r:id="R8f336d7ca26a4636"/>
    <p:sldId xmlns:r="http://schemas.openxmlformats.org/officeDocument/2006/relationships" id="261" r:id="R5927fec503c0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aa932f7cb4981" /><Relationship Type="http://schemas.openxmlformats.org/officeDocument/2006/relationships/slide" Target="/ppt/slides/slide1.xml" Id="Rad529fd54f0f4c2b" /><Relationship Type="http://schemas.openxmlformats.org/officeDocument/2006/relationships/slide" Target="/ppt/slides/slide2.xml" Id="R2a891fd53c144455" /><Relationship Type="http://schemas.openxmlformats.org/officeDocument/2006/relationships/slide" Target="/ppt/slides/slide3.xml" Id="R5f7121a7811b4f6c" /><Relationship Type="http://schemas.openxmlformats.org/officeDocument/2006/relationships/slide" Target="/ppt/slides/slide4.xml" Id="Rcee261dbfce8448b" /><Relationship Type="http://schemas.openxmlformats.org/officeDocument/2006/relationships/slide" Target="/ppt/slides/slide5.xml" Id="R8f336d7ca26a4636" /><Relationship Type="http://schemas.openxmlformats.org/officeDocument/2006/relationships/slide" Target="/ppt/slides/slide6.xml" Id="R5927fec503c0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9d7a838fb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b6813dfad46ac" /><Relationship Type="http://schemas.openxmlformats.org/officeDocument/2006/relationships/theme" Target="/ppt/slideMasters/theme/theme1.xml" Id="R227ba3b61604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b6813dfad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f2b42c4a241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d75abed7541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dd3b9ceb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796a10ad3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edee8b7d44c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b048503bf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