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9872e0224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1a15d2c3384d3a"/>
  </p:sldMasterIdLst>
  <p:sldIdLst>
    <p:sldId xmlns:r="http://schemas.openxmlformats.org/officeDocument/2006/relationships" id="256" r:id="Rb622ffdf767e4bb0"/>
    <p:sldId xmlns:r="http://schemas.openxmlformats.org/officeDocument/2006/relationships" id="257" r:id="Rb0b123cea70b4f30"/>
    <p:sldId xmlns:r="http://schemas.openxmlformats.org/officeDocument/2006/relationships" id="258" r:id="Rd643071ee51a4887"/>
    <p:sldId xmlns:r="http://schemas.openxmlformats.org/officeDocument/2006/relationships" id="259" r:id="R4c96bd1b6e784350"/>
    <p:sldId xmlns:r="http://schemas.openxmlformats.org/officeDocument/2006/relationships" id="260" r:id="R248b4d071b0644a1"/>
    <p:sldId xmlns:r="http://schemas.openxmlformats.org/officeDocument/2006/relationships" id="261" r:id="Rd2f590b0dec64166"/>
    <p:sldId xmlns:r="http://schemas.openxmlformats.org/officeDocument/2006/relationships" id="262" r:id="R9a6c42359f1a4f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1a15d2c3384d3a" /><Relationship Type="http://schemas.openxmlformats.org/officeDocument/2006/relationships/slide" Target="/ppt/slides/slide1.xml" Id="Rb622ffdf767e4bb0" /><Relationship Type="http://schemas.openxmlformats.org/officeDocument/2006/relationships/slide" Target="/ppt/slides/slide2.xml" Id="Rb0b123cea70b4f30" /><Relationship Type="http://schemas.openxmlformats.org/officeDocument/2006/relationships/slide" Target="/ppt/slides/slide3.xml" Id="Rd643071ee51a4887" /><Relationship Type="http://schemas.openxmlformats.org/officeDocument/2006/relationships/slide" Target="/ppt/slides/slide4.xml" Id="R4c96bd1b6e784350" /><Relationship Type="http://schemas.openxmlformats.org/officeDocument/2006/relationships/slide" Target="/ppt/slides/slide5.xml" Id="R248b4d071b0644a1" /><Relationship Type="http://schemas.openxmlformats.org/officeDocument/2006/relationships/slide" Target="/ppt/slides/slide6.xml" Id="Rd2f590b0dec64166" /><Relationship Type="http://schemas.openxmlformats.org/officeDocument/2006/relationships/slide" Target="/ppt/slides/slide7.xml" Id="R9a6c42359f1a4f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01f894323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6c5ad060b488f" /><Relationship Type="http://schemas.openxmlformats.org/officeDocument/2006/relationships/theme" Target="/ppt/slideMasters/theme/theme1.xml" Id="R79204dbdd60b44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6c5ad060b48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c2d1295554f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d6fef5b7e4b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97edb6f1b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88cee556f48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4ff9da5a247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1379b881643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cd8091dcf4d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HOPSDAL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HOPSDAL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HOPSDAL TAXI AS ble etablert [år] og holder til i Hjelmås.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HOPSDAL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HOPSDAL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HOPSDAL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536 483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HOPSDAL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HOPSDAL KATRINE DALE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HOPSDAL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Langerinden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5915 Hjelmås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928 664 007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HOPSDAL TAXI AS</a:t>
            </a:r>
          </a:p>
        </p:txBody>
      </p:sp>
    </p:spTree>
  </p:cSld>
  <p:clrMapOvr>
    <a:masterClrMapping xmlns:a="http://schemas.openxmlformats.org/drawingml/2006/main"/>
  </p:clrMapOvr>
</p:sld>
</file>