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a187370f4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dcae9013284dde"/>
  </p:sldMasterIdLst>
  <p:sldIdLst>
    <p:sldId xmlns:r="http://schemas.openxmlformats.org/officeDocument/2006/relationships" id="256" r:id="Re62a282106604eca"/>
    <p:sldId xmlns:r="http://schemas.openxmlformats.org/officeDocument/2006/relationships" id="257" r:id="R5d45b670e60543b2"/>
    <p:sldId xmlns:r="http://schemas.openxmlformats.org/officeDocument/2006/relationships" id="258" r:id="R522075fd94bd44a0"/>
    <p:sldId xmlns:r="http://schemas.openxmlformats.org/officeDocument/2006/relationships" id="259" r:id="R2e0ca27919c14d5c"/>
    <p:sldId xmlns:r="http://schemas.openxmlformats.org/officeDocument/2006/relationships" id="260" r:id="R13c3b01f72e74511"/>
    <p:sldId xmlns:r="http://schemas.openxmlformats.org/officeDocument/2006/relationships" id="261" r:id="R2ef71c36a89346ca"/>
    <p:sldId xmlns:r="http://schemas.openxmlformats.org/officeDocument/2006/relationships" id="262" r:id="R82b357d44b6e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cae9013284dde" /><Relationship Type="http://schemas.openxmlformats.org/officeDocument/2006/relationships/slide" Target="/ppt/slides/slide1.xml" Id="Re62a282106604eca" /><Relationship Type="http://schemas.openxmlformats.org/officeDocument/2006/relationships/slide" Target="/ppt/slides/slide2.xml" Id="R5d45b670e60543b2" /><Relationship Type="http://schemas.openxmlformats.org/officeDocument/2006/relationships/slide" Target="/ppt/slides/slide3.xml" Id="R522075fd94bd44a0" /><Relationship Type="http://schemas.openxmlformats.org/officeDocument/2006/relationships/slide" Target="/ppt/slides/slide4.xml" Id="R2e0ca27919c14d5c" /><Relationship Type="http://schemas.openxmlformats.org/officeDocument/2006/relationships/slide" Target="/ppt/slides/slide5.xml" Id="R13c3b01f72e74511" /><Relationship Type="http://schemas.openxmlformats.org/officeDocument/2006/relationships/slide" Target="/ppt/slides/slide6.xml" Id="R2ef71c36a89346ca" /><Relationship Type="http://schemas.openxmlformats.org/officeDocument/2006/relationships/slide" Target="/ppt/slides/slide7.xml" Id="R82b357d44b6e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c4809c589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6203e78fd4c40" /><Relationship Type="http://schemas.openxmlformats.org/officeDocument/2006/relationships/theme" Target="/ppt/slideMasters/theme/theme1.xml" Id="R6942e199e63842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36203e78fd4c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f2ab8d8a1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73557712a41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636f00738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4432245ce4f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2903dba1047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d9b3d9bba48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99b7a81924a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DIDAKTRONIKK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SCHIMPF FRITZ PHILIPP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Naustmarka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