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31630cb20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41819412f94112"/>
  </p:sldMasterIdLst>
  <p:sldIdLst>
    <p:sldId xmlns:r="http://schemas.openxmlformats.org/officeDocument/2006/relationships" id="256" r:id="R5ac8d63c506a4c85"/>
    <p:sldId xmlns:r="http://schemas.openxmlformats.org/officeDocument/2006/relationships" id="257" r:id="R39646f730f6e4cf0"/>
    <p:sldId xmlns:r="http://schemas.openxmlformats.org/officeDocument/2006/relationships" id="258" r:id="R02e185a01dc641e0"/>
    <p:sldId xmlns:r="http://schemas.openxmlformats.org/officeDocument/2006/relationships" id="259" r:id="R534ca67d125f44ca"/>
    <p:sldId xmlns:r="http://schemas.openxmlformats.org/officeDocument/2006/relationships" id="260" r:id="Rb87604f7a93b4687"/>
    <p:sldId xmlns:r="http://schemas.openxmlformats.org/officeDocument/2006/relationships" id="261" r:id="Rec1427700da94826"/>
    <p:sldId xmlns:r="http://schemas.openxmlformats.org/officeDocument/2006/relationships" id="262" r:id="R498655296dd5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1819412f94112" /><Relationship Type="http://schemas.openxmlformats.org/officeDocument/2006/relationships/slide" Target="/ppt/slides/slide1.xml" Id="R5ac8d63c506a4c85" /><Relationship Type="http://schemas.openxmlformats.org/officeDocument/2006/relationships/slide" Target="/ppt/slides/slide2.xml" Id="R39646f730f6e4cf0" /><Relationship Type="http://schemas.openxmlformats.org/officeDocument/2006/relationships/slide" Target="/ppt/slides/slide3.xml" Id="R02e185a01dc641e0" /><Relationship Type="http://schemas.openxmlformats.org/officeDocument/2006/relationships/slide" Target="/ppt/slides/slide4.xml" Id="R534ca67d125f44ca" /><Relationship Type="http://schemas.openxmlformats.org/officeDocument/2006/relationships/slide" Target="/ppt/slides/slide5.xml" Id="Rb87604f7a93b4687" /><Relationship Type="http://schemas.openxmlformats.org/officeDocument/2006/relationships/slide" Target="/ppt/slides/slide6.xml" Id="Rec1427700da94826" /><Relationship Type="http://schemas.openxmlformats.org/officeDocument/2006/relationships/slide" Target="/ppt/slides/slide7.xml" Id="R498655296dd5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75287d316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8140b58e44aa" /><Relationship Type="http://schemas.openxmlformats.org/officeDocument/2006/relationships/theme" Target="/ppt/slideMasters/theme/theme1.xml" Id="Racd88daab4d2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a8140b58e44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c291c10fc49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d4d13843d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c6a484ce447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d969ad1f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4447483b44b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c0c6791d443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22d98a70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