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95091b694f4a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f9c89cb2da471e"/>
  </p:sldMasterIdLst>
  <p:sldIdLst>
    <p:sldId xmlns:r="http://schemas.openxmlformats.org/officeDocument/2006/relationships" id="256" r:id="Rc386958065b34e60"/>
    <p:sldId xmlns:r="http://schemas.openxmlformats.org/officeDocument/2006/relationships" id="257" r:id="Re048e150f2454de9"/>
    <p:sldId xmlns:r="http://schemas.openxmlformats.org/officeDocument/2006/relationships" id="258" r:id="R09aa5415b3ee4c37"/>
    <p:sldId xmlns:r="http://schemas.openxmlformats.org/officeDocument/2006/relationships" id="259" r:id="R66de08bd0ae54c52"/>
    <p:sldId xmlns:r="http://schemas.openxmlformats.org/officeDocument/2006/relationships" id="260" r:id="Rd0723d92928f4e32"/>
    <p:sldId xmlns:r="http://schemas.openxmlformats.org/officeDocument/2006/relationships" id="261" r:id="R43981648852848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9c89cb2da471e" /><Relationship Type="http://schemas.openxmlformats.org/officeDocument/2006/relationships/slide" Target="/ppt/slides/slide1.xml" Id="Rc386958065b34e60" /><Relationship Type="http://schemas.openxmlformats.org/officeDocument/2006/relationships/slide" Target="/ppt/slides/slide2.xml" Id="Re048e150f2454de9" /><Relationship Type="http://schemas.openxmlformats.org/officeDocument/2006/relationships/slide" Target="/ppt/slides/slide3.xml" Id="R09aa5415b3ee4c37" /><Relationship Type="http://schemas.openxmlformats.org/officeDocument/2006/relationships/slide" Target="/ppt/slides/slide4.xml" Id="R66de08bd0ae54c52" /><Relationship Type="http://schemas.openxmlformats.org/officeDocument/2006/relationships/slide" Target="/ppt/slides/slide5.xml" Id="Rd0723d92928f4e32" /><Relationship Type="http://schemas.openxmlformats.org/officeDocument/2006/relationships/slide" Target="/ppt/slides/slide6.xml" Id="R43981648852848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8ed8c3acc45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0e4f477034511" /><Relationship Type="http://schemas.openxmlformats.org/officeDocument/2006/relationships/theme" Target="/ppt/slideMasters/theme/theme1.xml" Id="Rccd748bc9b984d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0e4f4770345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69a1657f54f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eb88c69c848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d5eb546b942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de1f0763841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8716521d841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4daa5234a4f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