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c6c26fed7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573d1ead34420"/>
  </p:sldMasterIdLst>
  <p:sldIdLst>
    <p:sldId xmlns:r="http://schemas.openxmlformats.org/officeDocument/2006/relationships" id="256" r:id="R8a67b2d476a94981"/>
    <p:sldId xmlns:r="http://schemas.openxmlformats.org/officeDocument/2006/relationships" id="257" r:id="Rb5a731ff5d254580"/>
    <p:sldId xmlns:r="http://schemas.openxmlformats.org/officeDocument/2006/relationships" id="258" r:id="R4c7d4d6ba3f5458a"/>
    <p:sldId xmlns:r="http://schemas.openxmlformats.org/officeDocument/2006/relationships" id="259" r:id="Rd5fbccd62e004670"/>
    <p:sldId xmlns:r="http://schemas.openxmlformats.org/officeDocument/2006/relationships" id="260" r:id="Rfdec3cb33fd848dd"/>
    <p:sldId xmlns:r="http://schemas.openxmlformats.org/officeDocument/2006/relationships" id="261" r:id="R1def04c56da8430a"/>
    <p:sldId xmlns:r="http://schemas.openxmlformats.org/officeDocument/2006/relationships" id="262" r:id="R4938380f0435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573d1ead34420" /><Relationship Type="http://schemas.openxmlformats.org/officeDocument/2006/relationships/slide" Target="/ppt/slides/slide1.xml" Id="R8a67b2d476a94981" /><Relationship Type="http://schemas.openxmlformats.org/officeDocument/2006/relationships/slide" Target="/ppt/slides/slide2.xml" Id="Rb5a731ff5d254580" /><Relationship Type="http://schemas.openxmlformats.org/officeDocument/2006/relationships/slide" Target="/ppt/slides/slide3.xml" Id="R4c7d4d6ba3f5458a" /><Relationship Type="http://schemas.openxmlformats.org/officeDocument/2006/relationships/slide" Target="/ppt/slides/slide4.xml" Id="Rd5fbccd62e004670" /><Relationship Type="http://schemas.openxmlformats.org/officeDocument/2006/relationships/slide" Target="/ppt/slides/slide5.xml" Id="Rfdec3cb33fd848dd" /><Relationship Type="http://schemas.openxmlformats.org/officeDocument/2006/relationships/slide" Target="/ppt/slides/slide6.xml" Id="R1def04c56da8430a" /><Relationship Type="http://schemas.openxmlformats.org/officeDocument/2006/relationships/slide" Target="/ppt/slides/slide7.xml" Id="R4938380f0435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4944910db4b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9ee3fe886421b" /><Relationship Type="http://schemas.openxmlformats.org/officeDocument/2006/relationships/theme" Target="/ppt/slideMasters/theme/theme1.xml" Id="Rd04694582c544b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c9ee3fe88642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38378790941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9e434a9e6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73d7f33d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42027032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1413a68dd4a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a4c314e3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d4b5c4b2344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EDB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EDB AS ble etablert [år] og holder til i Innvik.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309 407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HOLDINGS &amp; CO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3357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6793 Innvik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928 624 846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EDB AS</a:t>
            </a:r>
          </a:p>
        </p:txBody>
      </p:sp>
    </p:spTree>
  </p:cSld>
  <p:clrMapOvr>
    <a:masterClrMapping xmlns:a="http://schemas.openxmlformats.org/drawingml/2006/main"/>
  </p:clrMapOvr>
</p:sld>
</file>