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5a8dd5f7e49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fab69420f499a"/>
  </p:sldMasterIdLst>
  <p:sldIdLst>
    <p:sldId xmlns:r="http://schemas.openxmlformats.org/officeDocument/2006/relationships" id="256" r:id="R84a2078df1ac400e"/>
    <p:sldId xmlns:r="http://schemas.openxmlformats.org/officeDocument/2006/relationships" id="257" r:id="R167416bdadb84f8d"/>
    <p:sldId xmlns:r="http://schemas.openxmlformats.org/officeDocument/2006/relationships" id="258" r:id="R455e4ac47b9f4cfb"/>
    <p:sldId xmlns:r="http://schemas.openxmlformats.org/officeDocument/2006/relationships" id="259" r:id="Re9507d9999904fcb"/>
    <p:sldId xmlns:r="http://schemas.openxmlformats.org/officeDocument/2006/relationships" id="260" r:id="Rbf1d0af61df346bf"/>
    <p:sldId xmlns:r="http://schemas.openxmlformats.org/officeDocument/2006/relationships" id="261" r:id="Ra1838a896d29495b"/>
    <p:sldId xmlns:r="http://schemas.openxmlformats.org/officeDocument/2006/relationships" id="262" r:id="Raedc3e780d7d40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fab69420f499a" /><Relationship Type="http://schemas.openxmlformats.org/officeDocument/2006/relationships/slide" Target="/ppt/slides/slide1.xml" Id="R84a2078df1ac400e" /><Relationship Type="http://schemas.openxmlformats.org/officeDocument/2006/relationships/slide" Target="/ppt/slides/slide2.xml" Id="R167416bdadb84f8d" /><Relationship Type="http://schemas.openxmlformats.org/officeDocument/2006/relationships/slide" Target="/ppt/slides/slide3.xml" Id="R455e4ac47b9f4cfb" /><Relationship Type="http://schemas.openxmlformats.org/officeDocument/2006/relationships/slide" Target="/ppt/slides/slide4.xml" Id="Re9507d9999904fcb" /><Relationship Type="http://schemas.openxmlformats.org/officeDocument/2006/relationships/slide" Target="/ppt/slides/slide5.xml" Id="Rbf1d0af61df346bf" /><Relationship Type="http://schemas.openxmlformats.org/officeDocument/2006/relationships/slide" Target="/ppt/slides/slide6.xml" Id="Ra1838a896d29495b" /><Relationship Type="http://schemas.openxmlformats.org/officeDocument/2006/relationships/slide" Target="/ppt/slides/slide7.xml" Id="Raedc3e780d7d40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04d9ae4d6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561beb76944d3" /><Relationship Type="http://schemas.openxmlformats.org/officeDocument/2006/relationships/theme" Target="/ppt/slideMasters/theme/theme1.xml" Id="R7010601dce6a4c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3561beb76944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761724e73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23f9f73d149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88610318f4b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3445bcf8e47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2ac5826a54a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05f7dc1824d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f3bc1f4104b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GULDSETH 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928 615 413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