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21c4b83abf46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dba7652f14b0b"/>
  </p:sldMasterIdLst>
  <p:sldIdLst>
    <p:sldId xmlns:r="http://schemas.openxmlformats.org/officeDocument/2006/relationships" id="256" r:id="R3b7440d26ca540e5"/>
    <p:sldId xmlns:r="http://schemas.openxmlformats.org/officeDocument/2006/relationships" id="257" r:id="R1f3fa95e444b4943"/>
    <p:sldId xmlns:r="http://schemas.openxmlformats.org/officeDocument/2006/relationships" id="258" r:id="Rdf82cca383004f96"/>
    <p:sldId xmlns:r="http://schemas.openxmlformats.org/officeDocument/2006/relationships" id="259" r:id="Rf66d0cce1ebf4c54"/>
    <p:sldId xmlns:r="http://schemas.openxmlformats.org/officeDocument/2006/relationships" id="260" r:id="R6ed3d20080a64ef6"/>
    <p:sldId xmlns:r="http://schemas.openxmlformats.org/officeDocument/2006/relationships" id="261" r:id="R950ab533f756430b"/>
    <p:sldId xmlns:r="http://schemas.openxmlformats.org/officeDocument/2006/relationships" id="262" r:id="R1670fd98c85e4f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dba7652f14b0b" /><Relationship Type="http://schemas.openxmlformats.org/officeDocument/2006/relationships/slide" Target="/ppt/slides/slide1.xml" Id="R3b7440d26ca540e5" /><Relationship Type="http://schemas.openxmlformats.org/officeDocument/2006/relationships/slide" Target="/ppt/slides/slide2.xml" Id="R1f3fa95e444b4943" /><Relationship Type="http://schemas.openxmlformats.org/officeDocument/2006/relationships/slide" Target="/ppt/slides/slide3.xml" Id="Rdf82cca383004f96" /><Relationship Type="http://schemas.openxmlformats.org/officeDocument/2006/relationships/slide" Target="/ppt/slides/slide4.xml" Id="Rf66d0cce1ebf4c54" /><Relationship Type="http://schemas.openxmlformats.org/officeDocument/2006/relationships/slide" Target="/ppt/slides/slide5.xml" Id="R6ed3d20080a64ef6" /><Relationship Type="http://schemas.openxmlformats.org/officeDocument/2006/relationships/slide" Target="/ppt/slides/slide6.xml" Id="R950ab533f756430b" /><Relationship Type="http://schemas.openxmlformats.org/officeDocument/2006/relationships/slide" Target="/ppt/slides/slide7.xml" Id="R1670fd98c85e4f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4fc2f353c4f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4c02d2f644651" /><Relationship Type="http://schemas.openxmlformats.org/officeDocument/2006/relationships/theme" Target="/ppt/slideMasters/theme/theme1.xml" Id="Rb9824157782c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4c02d2f6446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7f2a8c41b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24ad9f3be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6cbb7ee984b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15e02cfc4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43a1cac0845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807ede7ae46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007d04b7b4d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HEAVY METALL MEKANISKE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HEAVY METALL MEKANISKE AS ble etablert [år] og holder til i Selbustrand.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228 650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 ODDBJØRN KJØSNES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Stamnesvegen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7584 Selbustrand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928 580 644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