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c1f63ed0cb43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f99dfca0d54371"/>
  </p:sldMasterIdLst>
  <p:sldIdLst>
    <p:sldId xmlns:r="http://schemas.openxmlformats.org/officeDocument/2006/relationships" id="256" r:id="R4985c8fc095248c0"/>
    <p:sldId xmlns:r="http://schemas.openxmlformats.org/officeDocument/2006/relationships" id="257" r:id="R63d09504ae05460e"/>
    <p:sldId xmlns:r="http://schemas.openxmlformats.org/officeDocument/2006/relationships" id="258" r:id="R49641f2eb7fd4856"/>
    <p:sldId xmlns:r="http://schemas.openxmlformats.org/officeDocument/2006/relationships" id="259" r:id="R7e9fc06a5c1f43ac"/>
    <p:sldId xmlns:r="http://schemas.openxmlformats.org/officeDocument/2006/relationships" id="260" r:id="R1529f76141e44c30"/>
    <p:sldId xmlns:r="http://schemas.openxmlformats.org/officeDocument/2006/relationships" id="261" r:id="Rf64fe4237bcb42d7"/>
    <p:sldId xmlns:r="http://schemas.openxmlformats.org/officeDocument/2006/relationships" id="262" r:id="R0eeefd51cf5f4b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99dfca0d54371" /><Relationship Type="http://schemas.openxmlformats.org/officeDocument/2006/relationships/slide" Target="/ppt/slides/slide1.xml" Id="R4985c8fc095248c0" /><Relationship Type="http://schemas.openxmlformats.org/officeDocument/2006/relationships/slide" Target="/ppt/slides/slide2.xml" Id="R63d09504ae05460e" /><Relationship Type="http://schemas.openxmlformats.org/officeDocument/2006/relationships/slide" Target="/ppt/slides/slide3.xml" Id="R49641f2eb7fd4856" /><Relationship Type="http://schemas.openxmlformats.org/officeDocument/2006/relationships/slide" Target="/ppt/slides/slide4.xml" Id="R7e9fc06a5c1f43ac" /><Relationship Type="http://schemas.openxmlformats.org/officeDocument/2006/relationships/slide" Target="/ppt/slides/slide5.xml" Id="R1529f76141e44c30" /><Relationship Type="http://schemas.openxmlformats.org/officeDocument/2006/relationships/slide" Target="/ppt/slides/slide6.xml" Id="Rf64fe4237bcb42d7" /><Relationship Type="http://schemas.openxmlformats.org/officeDocument/2006/relationships/slide" Target="/ppt/slides/slide7.xml" Id="R0eeefd51cf5f4b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4bba3b353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16ca67b6947da" /><Relationship Type="http://schemas.openxmlformats.org/officeDocument/2006/relationships/theme" Target="/ppt/slideMasters/theme/theme1.xml" Id="Ra08ab98c2b184e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716ca67b6947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7dc9f7d0543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623fef58d45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53d1bb21940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06afdae5041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131c67e4d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9ab6292e844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e5f8fc90a48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INVEST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Skramrudåsen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928 562 921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