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637a43405247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fbb00929704e69"/>
  </p:sldMasterIdLst>
  <p:sldIdLst>
    <p:sldId xmlns:r="http://schemas.openxmlformats.org/officeDocument/2006/relationships" id="256" r:id="R6977d0b19a63411c"/>
    <p:sldId xmlns:r="http://schemas.openxmlformats.org/officeDocument/2006/relationships" id="257" r:id="R075fec9e3a894efa"/>
    <p:sldId xmlns:r="http://schemas.openxmlformats.org/officeDocument/2006/relationships" id="258" r:id="R760f35ebdc014dc6"/>
    <p:sldId xmlns:r="http://schemas.openxmlformats.org/officeDocument/2006/relationships" id="259" r:id="R82e30449deae41f8"/>
    <p:sldId xmlns:r="http://schemas.openxmlformats.org/officeDocument/2006/relationships" id="260" r:id="Re2616c2aefd34092"/>
    <p:sldId xmlns:r="http://schemas.openxmlformats.org/officeDocument/2006/relationships" id="261" r:id="R7d72e46f2545492e"/>
    <p:sldId xmlns:r="http://schemas.openxmlformats.org/officeDocument/2006/relationships" id="262" r:id="R4e380577fc2343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fbb00929704e69" /><Relationship Type="http://schemas.openxmlformats.org/officeDocument/2006/relationships/slide" Target="/ppt/slides/slide1.xml" Id="R6977d0b19a63411c" /><Relationship Type="http://schemas.openxmlformats.org/officeDocument/2006/relationships/slide" Target="/ppt/slides/slide2.xml" Id="R075fec9e3a894efa" /><Relationship Type="http://schemas.openxmlformats.org/officeDocument/2006/relationships/slide" Target="/ppt/slides/slide3.xml" Id="R760f35ebdc014dc6" /><Relationship Type="http://schemas.openxmlformats.org/officeDocument/2006/relationships/slide" Target="/ppt/slides/slide4.xml" Id="R82e30449deae41f8" /><Relationship Type="http://schemas.openxmlformats.org/officeDocument/2006/relationships/slide" Target="/ppt/slides/slide5.xml" Id="Re2616c2aefd34092" /><Relationship Type="http://schemas.openxmlformats.org/officeDocument/2006/relationships/slide" Target="/ppt/slides/slide6.xml" Id="R7d72e46f2545492e" /><Relationship Type="http://schemas.openxmlformats.org/officeDocument/2006/relationships/slide" Target="/ppt/slides/slide7.xml" Id="R4e380577fc2343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6c276f0dbb4d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5d13c7e71541c9" /><Relationship Type="http://schemas.openxmlformats.org/officeDocument/2006/relationships/theme" Target="/ppt/slideMasters/theme/theme1.xml" Id="R61e30cd5a0fc43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5d13c7e71541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a5c1e35034c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43d4f2f444e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a2e2706f847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b4cec16c034f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1b08ff28144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f5791962541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388e26fdd40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MOE INVEST AS ble etablert [år] og holder til i Trøgstad.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196 680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405 166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1 719 666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MOE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Skramrudåsen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1860 Trøgstad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928 562 921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 INVEST AS</a:t>
            </a:r>
          </a:p>
        </p:txBody>
      </p:sp>
    </p:spTree>
  </p:cSld>
  <p:clrMapOvr>
    <a:masterClrMapping xmlns:a="http://schemas.openxmlformats.org/drawingml/2006/main"/>
  </p:clrMapOvr>
</p:sld>
</file>