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fb8b8ff1c8c453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b2ccd64ce284f9d"/>
  </p:sldMasterIdLst>
  <p:sldIdLst>
    <p:sldId xmlns:r="http://schemas.openxmlformats.org/officeDocument/2006/relationships" id="256" r:id="Rc78fce11377a4c59"/>
    <p:sldId xmlns:r="http://schemas.openxmlformats.org/officeDocument/2006/relationships" id="257" r:id="R6b718db580b34632"/>
    <p:sldId xmlns:r="http://schemas.openxmlformats.org/officeDocument/2006/relationships" id="258" r:id="R7d32480a4bc84bf9"/>
    <p:sldId xmlns:r="http://schemas.openxmlformats.org/officeDocument/2006/relationships" id="259" r:id="R60f36675a6244a46"/>
    <p:sldId xmlns:r="http://schemas.openxmlformats.org/officeDocument/2006/relationships" id="260" r:id="Rab123ed472a34898"/>
    <p:sldId xmlns:r="http://schemas.openxmlformats.org/officeDocument/2006/relationships" id="261" r:id="R26edefd27c9a4fb3"/>
    <p:sldId xmlns:r="http://schemas.openxmlformats.org/officeDocument/2006/relationships" id="262" r:id="R75d1fdfabe1246a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b2ccd64ce284f9d" /><Relationship Type="http://schemas.openxmlformats.org/officeDocument/2006/relationships/slide" Target="/ppt/slides/slide1.xml" Id="Rc78fce11377a4c59" /><Relationship Type="http://schemas.openxmlformats.org/officeDocument/2006/relationships/slide" Target="/ppt/slides/slide2.xml" Id="R6b718db580b34632" /><Relationship Type="http://schemas.openxmlformats.org/officeDocument/2006/relationships/slide" Target="/ppt/slides/slide3.xml" Id="R7d32480a4bc84bf9" /><Relationship Type="http://schemas.openxmlformats.org/officeDocument/2006/relationships/slide" Target="/ppt/slides/slide4.xml" Id="R60f36675a6244a46" /><Relationship Type="http://schemas.openxmlformats.org/officeDocument/2006/relationships/slide" Target="/ppt/slides/slide5.xml" Id="Rab123ed472a34898" /><Relationship Type="http://schemas.openxmlformats.org/officeDocument/2006/relationships/slide" Target="/ppt/slides/slide6.xml" Id="R26edefd27c9a4fb3" /><Relationship Type="http://schemas.openxmlformats.org/officeDocument/2006/relationships/slide" Target="/ppt/slides/slide7.xml" Id="R75d1fdfabe1246a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5bd74f42e3e4e8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9c2a40b10443df" /><Relationship Type="http://schemas.openxmlformats.org/officeDocument/2006/relationships/theme" Target="/ppt/slideMasters/theme/theme1.xml" Id="R80dfd8dc58914d1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29c2a40b10443d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b73bdc9180405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2221cfd78648b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912f476cfa426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c45c46364f4fb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0ee83e2f5a439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4b7f8ae6184dc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d1586b0441440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SYSTM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SYSTM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SYSTM AS ble etablert [år] og holder til i Bodø.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SYSTM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SYSTM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SYSTM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144 611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88 293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181 954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347 684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383 416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SYSTM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INGEBRIGTSEN GRETE BANG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SYSTM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Legeveien 13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8010 Bodø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928 552 012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SYSTM AS</a:t>
            </a:r>
          </a:p>
        </p:txBody>
      </p:sp>
    </p:spTree>
  </p:cSld>
  <p:clrMapOvr>
    <a:masterClrMapping xmlns:a="http://schemas.openxmlformats.org/drawingml/2006/main"/>
  </p:clrMapOvr>
</p:sld>
</file>