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eed49177fb42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36cdb7b3534de9"/>
  </p:sldMasterIdLst>
  <p:sldIdLst>
    <p:sldId xmlns:r="http://schemas.openxmlformats.org/officeDocument/2006/relationships" id="256" r:id="R9eecffca8a094f52"/>
    <p:sldId xmlns:r="http://schemas.openxmlformats.org/officeDocument/2006/relationships" id="257" r:id="R8f5303f199bd4930"/>
    <p:sldId xmlns:r="http://schemas.openxmlformats.org/officeDocument/2006/relationships" id="258" r:id="R416f1f32677f4f56"/>
    <p:sldId xmlns:r="http://schemas.openxmlformats.org/officeDocument/2006/relationships" id="259" r:id="R8eae4954cc4e4307"/>
    <p:sldId xmlns:r="http://schemas.openxmlformats.org/officeDocument/2006/relationships" id="260" r:id="Rfdaca2af73944991"/>
    <p:sldId xmlns:r="http://schemas.openxmlformats.org/officeDocument/2006/relationships" id="261" r:id="R6e0da851ec164a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36cdb7b3534de9" /><Relationship Type="http://schemas.openxmlformats.org/officeDocument/2006/relationships/slide" Target="/ppt/slides/slide1.xml" Id="R9eecffca8a094f52" /><Relationship Type="http://schemas.openxmlformats.org/officeDocument/2006/relationships/slide" Target="/ppt/slides/slide2.xml" Id="R8f5303f199bd4930" /><Relationship Type="http://schemas.openxmlformats.org/officeDocument/2006/relationships/slide" Target="/ppt/slides/slide3.xml" Id="R416f1f32677f4f56" /><Relationship Type="http://schemas.openxmlformats.org/officeDocument/2006/relationships/slide" Target="/ppt/slides/slide4.xml" Id="R8eae4954cc4e4307" /><Relationship Type="http://schemas.openxmlformats.org/officeDocument/2006/relationships/slide" Target="/ppt/slides/slide5.xml" Id="Rfdaca2af73944991" /><Relationship Type="http://schemas.openxmlformats.org/officeDocument/2006/relationships/slide" Target="/ppt/slides/slide6.xml" Id="R6e0da851ec164a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aedba57864d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fa77b2dfe4640" /><Relationship Type="http://schemas.openxmlformats.org/officeDocument/2006/relationships/theme" Target="/ppt/slideMasters/theme/theme1.xml" Id="R26a62fcd01b148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1fa77b2dfe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07eaab64340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a803fcfaf4d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dbef7f16146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181ff51f843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7368604fd46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afc6ca95947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ALIZI ALI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DELJOU HOSSAINI M MASSIH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