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1f83b294b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afb16e3264671"/>
  </p:sldMasterIdLst>
  <p:sldIdLst>
    <p:sldId xmlns:r="http://schemas.openxmlformats.org/officeDocument/2006/relationships" id="256" r:id="R9609330431b04c38"/>
    <p:sldId xmlns:r="http://schemas.openxmlformats.org/officeDocument/2006/relationships" id="257" r:id="Ra1f011a68dcf486e"/>
    <p:sldId xmlns:r="http://schemas.openxmlformats.org/officeDocument/2006/relationships" id="258" r:id="R1a9ed4a6c83f4f96"/>
    <p:sldId xmlns:r="http://schemas.openxmlformats.org/officeDocument/2006/relationships" id="259" r:id="R56b3ce65fca74986"/>
    <p:sldId xmlns:r="http://schemas.openxmlformats.org/officeDocument/2006/relationships" id="260" r:id="Ra41990177efc4646"/>
    <p:sldId xmlns:r="http://schemas.openxmlformats.org/officeDocument/2006/relationships" id="261" r:id="Rb182ec1716f5415e"/>
    <p:sldId xmlns:r="http://schemas.openxmlformats.org/officeDocument/2006/relationships" id="262" r:id="Rcb4dbfe0c067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afb16e3264671" /><Relationship Type="http://schemas.openxmlformats.org/officeDocument/2006/relationships/slide" Target="/ppt/slides/slide1.xml" Id="R9609330431b04c38" /><Relationship Type="http://schemas.openxmlformats.org/officeDocument/2006/relationships/slide" Target="/ppt/slides/slide2.xml" Id="Ra1f011a68dcf486e" /><Relationship Type="http://schemas.openxmlformats.org/officeDocument/2006/relationships/slide" Target="/ppt/slides/slide3.xml" Id="R1a9ed4a6c83f4f96" /><Relationship Type="http://schemas.openxmlformats.org/officeDocument/2006/relationships/slide" Target="/ppt/slides/slide4.xml" Id="R56b3ce65fca74986" /><Relationship Type="http://schemas.openxmlformats.org/officeDocument/2006/relationships/slide" Target="/ppt/slides/slide5.xml" Id="Ra41990177efc4646" /><Relationship Type="http://schemas.openxmlformats.org/officeDocument/2006/relationships/slide" Target="/ppt/slides/slide6.xml" Id="Rb182ec1716f5415e" /><Relationship Type="http://schemas.openxmlformats.org/officeDocument/2006/relationships/slide" Target="/ppt/slides/slide7.xml" Id="Rcb4dbfe0c067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4faf0791e49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eb94b8a4a4937" /><Relationship Type="http://schemas.openxmlformats.org/officeDocument/2006/relationships/theme" Target="/ppt/slideMasters/theme/theme1.xml" Id="R891b61807b41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eb94b8a4a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0b4eee160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11a6a327548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1b7c458b34c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25ec5f7124f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e1ab7e43245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ae43600d643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d8d58f323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KVIST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KVIST &amp; CO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BREKKA TONE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SØRSTRØMMEN ANITA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45 83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anisoer@online.no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928 537 404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 &amp; CO AS</a:t>
            </a:r>
          </a:p>
        </p:txBody>
      </p:sp>
    </p:spTree>
  </p:cSld>
  <p:clrMapOvr>
    <a:masterClrMapping xmlns:a="http://schemas.openxmlformats.org/drawingml/2006/main"/>
  </p:clrMapOvr>
</p:sld>
</file>