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2ab40965ea44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cf2bf28ad74a1c"/>
  </p:sldMasterIdLst>
  <p:sldIdLst>
    <p:sldId xmlns:r="http://schemas.openxmlformats.org/officeDocument/2006/relationships" id="256" r:id="R7e07491dd5584b15"/>
    <p:sldId xmlns:r="http://schemas.openxmlformats.org/officeDocument/2006/relationships" id="257" r:id="R96221007038f443d"/>
    <p:sldId xmlns:r="http://schemas.openxmlformats.org/officeDocument/2006/relationships" id="258" r:id="R422214dbf8c24461"/>
    <p:sldId xmlns:r="http://schemas.openxmlformats.org/officeDocument/2006/relationships" id="259" r:id="R86e74221931e4bac"/>
    <p:sldId xmlns:r="http://schemas.openxmlformats.org/officeDocument/2006/relationships" id="260" r:id="Ra7f9efacf4f046a2"/>
    <p:sldId xmlns:r="http://schemas.openxmlformats.org/officeDocument/2006/relationships" id="261" r:id="Rfd91e35ed9b04754"/>
    <p:sldId xmlns:r="http://schemas.openxmlformats.org/officeDocument/2006/relationships" id="262" r:id="Rf079592d407242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cf2bf28ad74a1c" /><Relationship Type="http://schemas.openxmlformats.org/officeDocument/2006/relationships/slide" Target="/ppt/slides/slide1.xml" Id="R7e07491dd5584b15" /><Relationship Type="http://schemas.openxmlformats.org/officeDocument/2006/relationships/slide" Target="/ppt/slides/slide2.xml" Id="R96221007038f443d" /><Relationship Type="http://schemas.openxmlformats.org/officeDocument/2006/relationships/slide" Target="/ppt/slides/slide3.xml" Id="R422214dbf8c24461" /><Relationship Type="http://schemas.openxmlformats.org/officeDocument/2006/relationships/slide" Target="/ppt/slides/slide4.xml" Id="R86e74221931e4bac" /><Relationship Type="http://schemas.openxmlformats.org/officeDocument/2006/relationships/slide" Target="/ppt/slides/slide5.xml" Id="Ra7f9efacf4f046a2" /><Relationship Type="http://schemas.openxmlformats.org/officeDocument/2006/relationships/slide" Target="/ppt/slides/slide6.xml" Id="Rfd91e35ed9b04754" /><Relationship Type="http://schemas.openxmlformats.org/officeDocument/2006/relationships/slide" Target="/ppt/slides/slide7.xml" Id="Rf079592d407242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77107fcb5d45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e9923f30544c7" /><Relationship Type="http://schemas.openxmlformats.org/officeDocument/2006/relationships/theme" Target="/ppt/slideMasters/theme/theme1.xml" Id="Rce8447f3cead4e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1e9923f30544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89184b16142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197ee46134a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25b0d44ac49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b40a12eab45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7bd61c74243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39d44c14c42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3aca762db4e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MT. SERVICEBYGG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MT. SERVICEBYGG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MT. SERVICEBYGG AS ble etablert [år] og holder til i Fyllingsdalen.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MT. SERVICEBYGG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MT. SERVICEBYGG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MT. SERVICEBYGG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6 463 240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680 515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1 261 870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MT. SERVICEBYGG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TANGEDAL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MT. SERVICEBYGG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Krokatjønnveien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5147 Fyllingsdalen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tangaen@hotmail.com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928 517 136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MT. SERVICEBYGG AS</a:t>
            </a:r>
          </a:p>
        </p:txBody>
      </p:sp>
    </p:spTree>
  </p:cSld>
  <p:clrMapOvr>
    <a:masterClrMapping xmlns:a="http://schemas.openxmlformats.org/drawingml/2006/main"/>
  </p:clrMapOvr>
</p:sld>
</file>