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ac8434051342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144fd15b1c4e02"/>
  </p:sldMasterIdLst>
  <p:sldIdLst>
    <p:sldId xmlns:r="http://schemas.openxmlformats.org/officeDocument/2006/relationships" id="256" r:id="R8b28189d48f0478c"/>
    <p:sldId xmlns:r="http://schemas.openxmlformats.org/officeDocument/2006/relationships" id="257" r:id="R48af3365b1f2493a"/>
    <p:sldId xmlns:r="http://schemas.openxmlformats.org/officeDocument/2006/relationships" id="258" r:id="Rbb72c4d95d80421e"/>
    <p:sldId xmlns:r="http://schemas.openxmlformats.org/officeDocument/2006/relationships" id="259" r:id="R121fa89e6d654d3d"/>
    <p:sldId xmlns:r="http://schemas.openxmlformats.org/officeDocument/2006/relationships" id="260" r:id="R2170634b93bc4081"/>
    <p:sldId xmlns:r="http://schemas.openxmlformats.org/officeDocument/2006/relationships" id="261" r:id="R9497832dc8b8461e"/>
    <p:sldId xmlns:r="http://schemas.openxmlformats.org/officeDocument/2006/relationships" id="262" r:id="Rb4d0612fe3de4f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44fd15b1c4e02" /><Relationship Type="http://schemas.openxmlformats.org/officeDocument/2006/relationships/slide" Target="/ppt/slides/slide1.xml" Id="R8b28189d48f0478c" /><Relationship Type="http://schemas.openxmlformats.org/officeDocument/2006/relationships/slide" Target="/ppt/slides/slide2.xml" Id="R48af3365b1f2493a" /><Relationship Type="http://schemas.openxmlformats.org/officeDocument/2006/relationships/slide" Target="/ppt/slides/slide3.xml" Id="Rbb72c4d95d80421e" /><Relationship Type="http://schemas.openxmlformats.org/officeDocument/2006/relationships/slide" Target="/ppt/slides/slide4.xml" Id="R121fa89e6d654d3d" /><Relationship Type="http://schemas.openxmlformats.org/officeDocument/2006/relationships/slide" Target="/ppt/slides/slide5.xml" Id="R2170634b93bc4081" /><Relationship Type="http://schemas.openxmlformats.org/officeDocument/2006/relationships/slide" Target="/ppt/slides/slide6.xml" Id="R9497832dc8b8461e" /><Relationship Type="http://schemas.openxmlformats.org/officeDocument/2006/relationships/slide" Target="/ppt/slides/slide7.xml" Id="Rb4d0612fe3de4f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ef689ce24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cb48e255b40d8" /><Relationship Type="http://schemas.openxmlformats.org/officeDocument/2006/relationships/theme" Target="/ppt/slideMasters/theme/theme1.xml" Id="Rcec9cf182f8f43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fcb48e255b40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0f216cb2b43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db1a1a3fb4d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9083721064f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77cade9ea40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0d1115b48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e77355c2844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75f46702141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 MASKIN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12 949 248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4 776 083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10 745 194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MI-HOLDING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ENGEBØ MORTEN FALKENSTEIN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ENGEBØ BENJAMIN DVERGSDAL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ENGEBØ MATS DVERGSDAL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SVARSTAD JOHANN F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928 501 760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 MASKIN AS</a:t>
            </a:r>
          </a:p>
        </p:txBody>
      </p:sp>
    </p:spTree>
  </p:cSld>
  <p:clrMapOvr>
    <a:masterClrMapping xmlns:a="http://schemas.openxmlformats.org/drawingml/2006/main"/>
  </p:clrMapOvr>
</p:sld>
</file>