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9c8b75832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f64b1182b4e6e"/>
  </p:sldMasterIdLst>
  <p:sldIdLst>
    <p:sldId xmlns:r="http://schemas.openxmlformats.org/officeDocument/2006/relationships" id="256" r:id="R5d6159515bfb4d1b"/>
    <p:sldId xmlns:r="http://schemas.openxmlformats.org/officeDocument/2006/relationships" id="257" r:id="R876fd68a1438497b"/>
    <p:sldId xmlns:r="http://schemas.openxmlformats.org/officeDocument/2006/relationships" id="258" r:id="Rfe8c0b9fd1ac4d5d"/>
    <p:sldId xmlns:r="http://schemas.openxmlformats.org/officeDocument/2006/relationships" id="259" r:id="Rbc237e0f9f3c48cd"/>
    <p:sldId xmlns:r="http://schemas.openxmlformats.org/officeDocument/2006/relationships" id="260" r:id="Raccb9ca346654c66"/>
    <p:sldId xmlns:r="http://schemas.openxmlformats.org/officeDocument/2006/relationships" id="261" r:id="R8a9983b275504582"/>
    <p:sldId xmlns:r="http://schemas.openxmlformats.org/officeDocument/2006/relationships" id="262" r:id="Rff56bb01b1d0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f64b1182b4e6e" /><Relationship Type="http://schemas.openxmlformats.org/officeDocument/2006/relationships/slide" Target="/ppt/slides/slide1.xml" Id="R5d6159515bfb4d1b" /><Relationship Type="http://schemas.openxmlformats.org/officeDocument/2006/relationships/slide" Target="/ppt/slides/slide2.xml" Id="R876fd68a1438497b" /><Relationship Type="http://schemas.openxmlformats.org/officeDocument/2006/relationships/slide" Target="/ppt/slides/slide3.xml" Id="Rfe8c0b9fd1ac4d5d" /><Relationship Type="http://schemas.openxmlformats.org/officeDocument/2006/relationships/slide" Target="/ppt/slides/slide4.xml" Id="Rbc237e0f9f3c48cd" /><Relationship Type="http://schemas.openxmlformats.org/officeDocument/2006/relationships/slide" Target="/ppt/slides/slide5.xml" Id="Raccb9ca346654c66" /><Relationship Type="http://schemas.openxmlformats.org/officeDocument/2006/relationships/slide" Target="/ppt/slides/slide6.xml" Id="R8a9983b275504582" /><Relationship Type="http://schemas.openxmlformats.org/officeDocument/2006/relationships/slide" Target="/ppt/slides/slide7.xml" Id="Rff56bb01b1d0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bda5b4271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37b49b402482c" /><Relationship Type="http://schemas.openxmlformats.org/officeDocument/2006/relationships/theme" Target="/ppt/slideMasters/theme/theme1.xml" Id="R030adfed9b74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137b49b40248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05ffd2139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05541074c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664dc5545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7a884b16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02650cb2b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4ab8713b24c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6d79722d1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