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095640e3d448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34fb28db6a4aff"/>
  </p:sldMasterIdLst>
  <p:sldIdLst>
    <p:sldId xmlns:r="http://schemas.openxmlformats.org/officeDocument/2006/relationships" id="256" r:id="R6b725c3c3d704553"/>
    <p:sldId xmlns:r="http://schemas.openxmlformats.org/officeDocument/2006/relationships" id="257" r:id="Reffc55b39e154fc1"/>
    <p:sldId xmlns:r="http://schemas.openxmlformats.org/officeDocument/2006/relationships" id="258" r:id="R3c920182d579479d"/>
    <p:sldId xmlns:r="http://schemas.openxmlformats.org/officeDocument/2006/relationships" id="259" r:id="R6c734d919a384033"/>
    <p:sldId xmlns:r="http://schemas.openxmlformats.org/officeDocument/2006/relationships" id="260" r:id="R342f438bbb304112"/>
    <p:sldId xmlns:r="http://schemas.openxmlformats.org/officeDocument/2006/relationships" id="261" r:id="Rd32e76362a694e35"/>
    <p:sldId xmlns:r="http://schemas.openxmlformats.org/officeDocument/2006/relationships" id="262" r:id="Rcf66f2331dbf49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34fb28db6a4aff" /><Relationship Type="http://schemas.openxmlformats.org/officeDocument/2006/relationships/slide" Target="/ppt/slides/slide1.xml" Id="R6b725c3c3d704553" /><Relationship Type="http://schemas.openxmlformats.org/officeDocument/2006/relationships/slide" Target="/ppt/slides/slide2.xml" Id="Reffc55b39e154fc1" /><Relationship Type="http://schemas.openxmlformats.org/officeDocument/2006/relationships/slide" Target="/ppt/slides/slide3.xml" Id="R3c920182d579479d" /><Relationship Type="http://schemas.openxmlformats.org/officeDocument/2006/relationships/slide" Target="/ppt/slides/slide4.xml" Id="R6c734d919a384033" /><Relationship Type="http://schemas.openxmlformats.org/officeDocument/2006/relationships/slide" Target="/ppt/slides/slide5.xml" Id="R342f438bbb304112" /><Relationship Type="http://schemas.openxmlformats.org/officeDocument/2006/relationships/slide" Target="/ppt/slides/slide6.xml" Id="Rd32e76362a694e35" /><Relationship Type="http://schemas.openxmlformats.org/officeDocument/2006/relationships/slide" Target="/ppt/slides/slide7.xml" Id="Rcf66f2331dbf49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59aedb8f647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42eeae6f8484e" /><Relationship Type="http://schemas.openxmlformats.org/officeDocument/2006/relationships/theme" Target="/ppt/slideMasters/theme/theme1.xml" Id="Rdf78416ba6e149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c42eeae6f848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4582cf4fc45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bcf85964f40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acddc033e4e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593613d614d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cc372141b41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2f59cc4bc49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f7be85c714b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 BRÅTVEIT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BRÅTVEIT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999 312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2 122 588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2 122 588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BRÅTVEIT JARLE LØLAND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Skruss-Eikeland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928 468 356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