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43fcb65571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c4ff67c0e74d6f"/>
  </p:sldMasterIdLst>
  <p:sldIdLst>
    <p:sldId xmlns:r="http://schemas.openxmlformats.org/officeDocument/2006/relationships" id="256" r:id="R0b6f3f71886b4513"/>
    <p:sldId xmlns:r="http://schemas.openxmlformats.org/officeDocument/2006/relationships" id="257" r:id="R7acfd2dea14f4379"/>
    <p:sldId xmlns:r="http://schemas.openxmlformats.org/officeDocument/2006/relationships" id="258" r:id="Rf5d618d956cc4585"/>
    <p:sldId xmlns:r="http://schemas.openxmlformats.org/officeDocument/2006/relationships" id="259" r:id="Ra0fda2e11b144d77"/>
    <p:sldId xmlns:r="http://schemas.openxmlformats.org/officeDocument/2006/relationships" id="260" r:id="R9347351a0f7f438b"/>
    <p:sldId xmlns:r="http://schemas.openxmlformats.org/officeDocument/2006/relationships" id="261" r:id="R0e4e5fde8e494452"/>
    <p:sldId xmlns:r="http://schemas.openxmlformats.org/officeDocument/2006/relationships" id="262" r:id="R256a8870639943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c4ff67c0e74d6f" /><Relationship Type="http://schemas.openxmlformats.org/officeDocument/2006/relationships/slide" Target="/ppt/slides/slide1.xml" Id="R0b6f3f71886b4513" /><Relationship Type="http://schemas.openxmlformats.org/officeDocument/2006/relationships/slide" Target="/ppt/slides/slide2.xml" Id="R7acfd2dea14f4379" /><Relationship Type="http://schemas.openxmlformats.org/officeDocument/2006/relationships/slide" Target="/ppt/slides/slide3.xml" Id="Rf5d618d956cc4585" /><Relationship Type="http://schemas.openxmlformats.org/officeDocument/2006/relationships/slide" Target="/ppt/slides/slide4.xml" Id="Ra0fda2e11b144d77" /><Relationship Type="http://schemas.openxmlformats.org/officeDocument/2006/relationships/slide" Target="/ppt/slides/slide5.xml" Id="R9347351a0f7f438b" /><Relationship Type="http://schemas.openxmlformats.org/officeDocument/2006/relationships/slide" Target="/ppt/slides/slide6.xml" Id="R0e4e5fde8e494452" /><Relationship Type="http://schemas.openxmlformats.org/officeDocument/2006/relationships/slide" Target="/ppt/slides/slide7.xml" Id="R256a8870639943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328dc44de541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d92e160584e18" /><Relationship Type="http://schemas.openxmlformats.org/officeDocument/2006/relationships/theme" Target="/ppt/slideMasters/theme/theme1.xml" Id="Rdc576f452cbf42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fd92e160584e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b7ccd15b3c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a96c5c1ac448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9a51aea014a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f7369c4ed942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7371944db4d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1f142a14648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205ff77d448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VESTLIAHAGEN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VESTLIAHAGEN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−2 525 308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5 505 322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GROUP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CPC EIENDOMSUTVIKLING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27B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928 459 306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VESTLIAHAGEN AS</a:t>
            </a:r>
          </a:p>
        </p:txBody>
      </p:sp>
    </p:spTree>
  </p:cSld>
  <p:clrMapOvr>
    <a:masterClrMapping xmlns:a="http://schemas.openxmlformats.org/drawingml/2006/main"/>
  </p:clrMapOvr>
</p:sld>
</file>