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598c0e9e664e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41d4b10e5344a3"/>
  </p:sldMasterIdLst>
  <p:sldIdLst>
    <p:sldId xmlns:r="http://schemas.openxmlformats.org/officeDocument/2006/relationships" id="256" r:id="R41c6a23b635f4fb7"/>
    <p:sldId xmlns:r="http://schemas.openxmlformats.org/officeDocument/2006/relationships" id="257" r:id="R2d8e9c7aab334720"/>
    <p:sldId xmlns:r="http://schemas.openxmlformats.org/officeDocument/2006/relationships" id="258" r:id="Rfb7d506cec204d73"/>
    <p:sldId xmlns:r="http://schemas.openxmlformats.org/officeDocument/2006/relationships" id="259" r:id="R56fbec7b01d044bb"/>
    <p:sldId xmlns:r="http://schemas.openxmlformats.org/officeDocument/2006/relationships" id="260" r:id="R6f7005d65e40490a"/>
    <p:sldId xmlns:r="http://schemas.openxmlformats.org/officeDocument/2006/relationships" id="261" r:id="R5af6af6dc7954f60"/>
    <p:sldId xmlns:r="http://schemas.openxmlformats.org/officeDocument/2006/relationships" id="262" r:id="Rf6360a2e0afa4d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41d4b10e5344a3" /><Relationship Type="http://schemas.openxmlformats.org/officeDocument/2006/relationships/slide" Target="/ppt/slides/slide1.xml" Id="R41c6a23b635f4fb7" /><Relationship Type="http://schemas.openxmlformats.org/officeDocument/2006/relationships/slide" Target="/ppt/slides/slide2.xml" Id="R2d8e9c7aab334720" /><Relationship Type="http://schemas.openxmlformats.org/officeDocument/2006/relationships/slide" Target="/ppt/slides/slide3.xml" Id="Rfb7d506cec204d73" /><Relationship Type="http://schemas.openxmlformats.org/officeDocument/2006/relationships/slide" Target="/ppt/slides/slide4.xml" Id="R56fbec7b01d044bb" /><Relationship Type="http://schemas.openxmlformats.org/officeDocument/2006/relationships/slide" Target="/ppt/slides/slide5.xml" Id="R6f7005d65e40490a" /><Relationship Type="http://schemas.openxmlformats.org/officeDocument/2006/relationships/slide" Target="/ppt/slides/slide6.xml" Id="R5af6af6dc7954f60" /><Relationship Type="http://schemas.openxmlformats.org/officeDocument/2006/relationships/slide" Target="/ppt/slides/slide7.xml" Id="Rf6360a2e0afa4d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6eea803e324f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b4bb9f32642db" /><Relationship Type="http://schemas.openxmlformats.org/officeDocument/2006/relationships/theme" Target="/ppt/slideMasters/theme/theme1.xml" Id="R6e812946eda642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9b4bb9f32642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c0b6fc27245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6c849219b4a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3d72a4fde4e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70e965f1041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9d5896e704c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056cd8dcf46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135f2632948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I. ANDERSEN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I. ANDERSEN HOLDING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535 899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2 237 091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Andersen, Myrdalsvegen 42J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5130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928 447 235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