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0e057f6c6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eb7f8c709246a7"/>
  </p:sldMasterIdLst>
  <p:sldIdLst>
    <p:sldId xmlns:r="http://schemas.openxmlformats.org/officeDocument/2006/relationships" id="256" r:id="Re70416a53d55450e"/>
    <p:sldId xmlns:r="http://schemas.openxmlformats.org/officeDocument/2006/relationships" id="257" r:id="R0e26353a22b647d9"/>
    <p:sldId xmlns:r="http://schemas.openxmlformats.org/officeDocument/2006/relationships" id="258" r:id="R7d1f027a4a0b40b3"/>
    <p:sldId xmlns:r="http://schemas.openxmlformats.org/officeDocument/2006/relationships" id="259" r:id="R1471c5351e7846eb"/>
    <p:sldId xmlns:r="http://schemas.openxmlformats.org/officeDocument/2006/relationships" id="260" r:id="Rba895ed6d3174ef7"/>
    <p:sldId xmlns:r="http://schemas.openxmlformats.org/officeDocument/2006/relationships" id="261" r:id="R89db34bef73a4067"/>
    <p:sldId xmlns:r="http://schemas.openxmlformats.org/officeDocument/2006/relationships" id="262" r:id="R41d20e9e341a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b7f8c709246a7" /><Relationship Type="http://schemas.openxmlformats.org/officeDocument/2006/relationships/slide" Target="/ppt/slides/slide1.xml" Id="Re70416a53d55450e" /><Relationship Type="http://schemas.openxmlformats.org/officeDocument/2006/relationships/slide" Target="/ppt/slides/slide2.xml" Id="R0e26353a22b647d9" /><Relationship Type="http://schemas.openxmlformats.org/officeDocument/2006/relationships/slide" Target="/ppt/slides/slide3.xml" Id="R7d1f027a4a0b40b3" /><Relationship Type="http://schemas.openxmlformats.org/officeDocument/2006/relationships/slide" Target="/ppt/slides/slide4.xml" Id="R1471c5351e7846eb" /><Relationship Type="http://schemas.openxmlformats.org/officeDocument/2006/relationships/slide" Target="/ppt/slides/slide5.xml" Id="Rba895ed6d3174ef7" /><Relationship Type="http://schemas.openxmlformats.org/officeDocument/2006/relationships/slide" Target="/ppt/slides/slide6.xml" Id="R89db34bef73a4067" /><Relationship Type="http://schemas.openxmlformats.org/officeDocument/2006/relationships/slide" Target="/ppt/slides/slide7.xml" Id="R41d20e9e341a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7b097931640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16ec7bdb240f2" /><Relationship Type="http://schemas.openxmlformats.org/officeDocument/2006/relationships/theme" Target="/ppt/slideMasters/theme/theme1.xml" Id="R01e98a4bf93a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16ec7bdb240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1c8bdc70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f838654164f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0124bd36d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e4f1ed844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1000c1e8340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b7bd2902844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0dae38bad42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MITTSØR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MITTSØR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1 750 708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MITTET MORTEN KOCH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SILJE STENERSEN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Tonstadbrinken 181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928 439 127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MITTSØR HOLDING AS</a:t>
            </a:r>
          </a:p>
        </p:txBody>
      </p:sp>
    </p:spTree>
  </p:cSld>
  <p:clrMapOvr>
    <a:masterClrMapping xmlns:a="http://schemas.openxmlformats.org/drawingml/2006/main"/>
  </p:clrMapOvr>
</p:sld>
</file>