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9f9c71931e44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8f4c0c3baa4256"/>
  </p:sldMasterIdLst>
  <p:sldIdLst>
    <p:sldId xmlns:r="http://schemas.openxmlformats.org/officeDocument/2006/relationships" id="256" r:id="Rf0d4b84918c24079"/>
    <p:sldId xmlns:r="http://schemas.openxmlformats.org/officeDocument/2006/relationships" id="257" r:id="R28f29495be2141cc"/>
    <p:sldId xmlns:r="http://schemas.openxmlformats.org/officeDocument/2006/relationships" id="258" r:id="Rcf8856f918434a44"/>
    <p:sldId xmlns:r="http://schemas.openxmlformats.org/officeDocument/2006/relationships" id="259" r:id="R6df70f11fbe14adf"/>
    <p:sldId xmlns:r="http://schemas.openxmlformats.org/officeDocument/2006/relationships" id="260" r:id="Rf26326bd903a4c67"/>
    <p:sldId xmlns:r="http://schemas.openxmlformats.org/officeDocument/2006/relationships" id="261" r:id="Re36c910b6e7d48b7"/>
    <p:sldId xmlns:r="http://schemas.openxmlformats.org/officeDocument/2006/relationships" id="262" r:id="R9c214b72a4c64e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f4c0c3baa4256" /><Relationship Type="http://schemas.openxmlformats.org/officeDocument/2006/relationships/slide" Target="/ppt/slides/slide1.xml" Id="Rf0d4b84918c24079" /><Relationship Type="http://schemas.openxmlformats.org/officeDocument/2006/relationships/slide" Target="/ppt/slides/slide2.xml" Id="R28f29495be2141cc" /><Relationship Type="http://schemas.openxmlformats.org/officeDocument/2006/relationships/slide" Target="/ppt/slides/slide3.xml" Id="Rcf8856f918434a44" /><Relationship Type="http://schemas.openxmlformats.org/officeDocument/2006/relationships/slide" Target="/ppt/slides/slide4.xml" Id="R6df70f11fbe14adf" /><Relationship Type="http://schemas.openxmlformats.org/officeDocument/2006/relationships/slide" Target="/ppt/slides/slide5.xml" Id="Rf26326bd903a4c67" /><Relationship Type="http://schemas.openxmlformats.org/officeDocument/2006/relationships/slide" Target="/ppt/slides/slide6.xml" Id="Re36c910b6e7d48b7" /><Relationship Type="http://schemas.openxmlformats.org/officeDocument/2006/relationships/slide" Target="/ppt/slides/slide7.xml" Id="R9c214b72a4c64e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aaeb7321d44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7e8cef26849d9" /><Relationship Type="http://schemas.openxmlformats.org/officeDocument/2006/relationships/theme" Target="/ppt/slideMasters/theme/theme1.xml" Id="Rfa0cdbef167a4b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87e8cef26849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4ee85a2c04e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01edcb81848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68d1b5ddc46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77646f9614a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10c4e13bb4f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20e48a3c14e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7842cafb845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FRODE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HOLDING AS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3 325 580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3 338 746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Njøtevegen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