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2ab19481c6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3416c63e4d4452"/>
  </p:sldMasterIdLst>
  <p:sldIdLst>
    <p:sldId xmlns:r="http://schemas.openxmlformats.org/officeDocument/2006/relationships" id="256" r:id="R5b7f599319134cbd"/>
    <p:sldId xmlns:r="http://schemas.openxmlformats.org/officeDocument/2006/relationships" id="257" r:id="Rb83182a6b94e4ca4"/>
    <p:sldId xmlns:r="http://schemas.openxmlformats.org/officeDocument/2006/relationships" id="258" r:id="R1c8e3abdae73467e"/>
    <p:sldId xmlns:r="http://schemas.openxmlformats.org/officeDocument/2006/relationships" id="259" r:id="Rf3275ac0dd3b49db"/>
    <p:sldId xmlns:r="http://schemas.openxmlformats.org/officeDocument/2006/relationships" id="260" r:id="Ra6b55f3898914d22"/>
    <p:sldId xmlns:r="http://schemas.openxmlformats.org/officeDocument/2006/relationships" id="261" r:id="Rd9c7aca653754b58"/>
    <p:sldId xmlns:r="http://schemas.openxmlformats.org/officeDocument/2006/relationships" id="262" r:id="Re1c4300415504d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416c63e4d4452" /><Relationship Type="http://schemas.openxmlformats.org/officeDocument/2006/relationships/slide" Target="/ppt/slides/slide1.xml" Id="R5b7f599319134cbd" /><Relationship Type="http://schemas.openxmlformats.org/officeDocument/2006/relationships/slide" Target="/ppt/slides/slide2.xml" Id="Rb83182a6b94e4ca4" /><Relationship Type="http://schemas.openxmlformats.org/officeDocument/2006/relationships/slide" Target="/ppt/slides/slide3.xml" Id="R1c8e3abdae73467e" /><Relationship Type="http://schemas.openxmlformats.org/officeDocument/2006/relationships/slide" Target="/ppt/slides/slide4.xml" Id="Rf3275ac0dd3b49db" /><Relationship Type="http://schemas.openxmlformats.org/officeDocument/2006/relationships/slide" Target="/ppt/slides/slide5.xml" Id="Ra6b55f3898914d22" /><Relationship Type="http://schemas.openxmlformats.org/officeDocument/2006/relationships/slide" Target="/ppt/slides/slide6.xml" Id="Rd9c7aca653754b58" /><Relationship Type="http://schemas.openxmlformats.org/officeDocument/2006/relationships/slide" Target="/ppt/slides/slide7.xml" Id="Re1c4300415504d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0ff718b3e941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f21411f614746" /><Relationship Type="http://schemas.openxmlformats.org/officeDocument/2006/relationships/theme" Target="/ppt/slideMasters/theme/theme1.xml" Id="Reefc03bad421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bf21411f6147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c3817a63e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7cf6b7b6b4e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8b5dbc8cd43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3dec6ace84e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3a2b9d95b4b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198db267144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d418394e841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M-B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M-B HOLDING AS ble etablert [år] og holder til i Kolvereid.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160 462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BUVIK MARISA IREN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Berg, Fjellstubben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