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92a3f0f0c4b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191cec7864cf4"/>
  </p:sldMasterIdLst>
  <p:sldIdLst>
    <p:sldId xmlns:r="http://schemas.openxmlformats.org/officeDocument/2006/relationships" id="256" r:id="R3411db37765144c4"/>
    <p:sldId xmlns:r="http://schemas.openxmlformats.org/officeDocument/2006/relationships" id="257" r:id="R7ceaf2f22a6b40d4"/>
    <p:sldId xmlns:r="http://schemas.openxmlformats.org/officeDocument/2006/relationships" id="258" r:id="R7aa7dae6600847e4"/>
    <p:sldId xmlns:r="http://schemas.openxmlformats.org/officeDocument/2006/relationships" id="259" r:id="Re0fbdb4e143f428c"/>
    <p:sldId xmlns:r="http://schemas.openxmlformats.org/officeDocument/2006/relationships" id="260" r:id="R35e7f6e8da594952"/>
    <p:sldId xmlns:r="http://schemas.openxmlformats.org/officeDocument/2006/relationships" id="261" r:id="R7de71494b45f4519"/>
    <p:sldId xmlns:r="http://schemas.openxmlformats.org/officeDocument/2006/relationships" id="262" r:id="Ra40ba45b4d6a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191cec7864cf4" /><Relationship Type="http://schemas.openxmlformats.org/officeDocument/2006/relationships/slide" Target="/ppt/slides/slide1.xml" Id="R3411db37765144c4" /><Relationship Type="http://schemas.openxmlformats.org/officeDocument/2006/relationships/slide" Target="/ppt/slides/slide2.xml" Id="R7ceaf2f22a6b40d4" /><Relationship Type="http://schemas.openxmlformats.org/officeDocument/2006/relationships/slide" Target="/ppt/slides/slide3.xml" Id="R7aa7dae6600847e4" /><Relationship Type="http://schemas.openxmlformats.org/officeDocument/2006/relationships/slide" Target="/ppt/slides/slide4.xml" Id="Re0fbdb4e143f428c" /><Relationship Type="http://schemas.openxmlformats.org/officeDocument/2006/relationships/slide" Target="/ppt/slides/slide5.xml" Id="R35e7f6e8da594952" /><Relationship Type="http://schemas.openxmlformats.org/officeDocument/2006/relationships/slide" Target="/ppt/slides/slide6.xml" Id="R7de71494b45f4519" /><Relationship Type="http://schemas.openxmlformats.org/officeDocument/2006/relationships/slide" Target="/ppt/slides/slide7.xml" Id="Ra40ba45b4d6a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38b8148d6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15b6f4a604dfc" /><Relationship Type="http://schemas.openxmlformats.org/officeDocument/2006/relationships/theme" Target="/ppt/slideMasters/theme/theme1.xml" Id="Re3ca2a2da6fa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15b6f4a60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5a1ca92d341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d9746285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ba26348ef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d6923a08f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9bbc556a5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d89a8e36940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089d41f6945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KICKI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KICKI HOLDING AS ble etablert [år] og holder til i Aremark.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4 540 082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SANDBÆK KIRSTI M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Aspernveien 667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1798 Aremark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928 355 489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