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c6e801819a4a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c0df6d213543f8"/>
  </p:sldMasterIdLst>
  <p:sldIdLst>
    <p:sldId xmlns:r="http://schemas.openxmlformats.org/officeDocument/2006/relationships" id="256" r:id="R6a9ba98e84334132"/>
    <p:sldId xmlns:r="http://schemas.openxmlformats.org/officeDocument/2006/relationships" id="257" r:id="Rc98d4d3b4d434bb3"/>
    <p:sldId xmlns:r="http://schemas.openxmlformats.org/officeDocument/2006/relationships" id="258" r:id="R8199afa13a9a4f1a"/>
    <p:sldId xmlns:r="http://schemas.openxmlformats.org/officeDocument/2006/relationships" id="259" r:id="Rc73b4e2ebd414ab8"/>
    <p:sldId xmlns:r="http://schemas.openxmlformats.org/officeDocument/2006/relationships" id="260" r:id="R5d672af4e4124e4a"/>
    <p:sldId xmlns:r="http://schemas.openxmlformats.org/officeDocument/2006/relationships" id="261" r:id="Rb6622904afd8476d"/>
    <p:sldId xmlns:r="http://schemas.openxmlformats.org/officeDocument/2006/relationships" id="262" r:id="R232fe0dccb9241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c0df6d213543f8" /><Relationship Type="http://schemas.openxmlformats.org/officeDocument/2006/relationships/slide" Target="/ppt/slides/slide1.xml" Id="R6a9ba98e84334132" /><Relationship Type="http://schemas.openxmlformats.org/officeDocument/2006/relationships/slide" Target="/ppt/slides/slide2.xml" Id="Rc98d4d3b4d434bb3" /><Relationship Type="http://schemas.openxmlformats.org/officeDocument/2006/relationships/slide" Target="/ppt/slides/slide3.xml" Id="R8199afa13a9a4f1a" /><Relationship Type="http://schemas.openxmlformats.org/officeDocument/2006/relationships/slide" Target="/ppt/slides/slide4.xml" Id="Rc73b4e2ebd414ab8" /><Relationship Type="http://schemas.openxmlformats.org/officeDocument/2006/relationships/slide" Target="/ppt/slides/slide5.xml" Id="R5d672af4e4124e4a" /><Relationship Type="http://schemas.openxmlformats.org/officeDocument/2006/relationships/slide" Target="/ppt/slides/slide6.xml" Id="Rb6622904afd8476d" /><Relationship Type="http://schemas.openxmlformats.org/officeDocument/2006/relationships/slide" Target="/ppt/slides/slide7.xml" Id="R232fe0dccb9241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b3a5a4d1cf48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de8b9258e42f7" /><Relationship Type="http://schemas.openxmlformats.org/officeDocument/2006/relationships/theme" Target="/ppt/slideMasters/theme/theme1.xml" Id="Rfff8d1bba00140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2de8b9258e42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c7d756af845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c65da6ba84b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2e34183fd4a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b5b691c2548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b2e42ec2746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60cfed7d141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ad8c6836d43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CLASS OF '17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CLASS OF '17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1 291 318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1 321 318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AMBEMA MANAGEMENT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ANGEL CHALLENGE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BAUSTAD &amp; CO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DIGITAL PILAR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DIVEST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EPPUS AS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 Holms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928 347 613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