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43c604a4b4d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11547041e54f16"/>
  </p:sldMasterIdLst>
  <p:sldIdLst>
    <p:sldId xmlns:r="http://schemas.openxmlformats.org/officeDocument/2006/relationships" id="256" r:id="Rcc61a70e16624b88"/>
    <p:sldId xmlns:r="http://schemas.openxmlformats.org/officeDocument/2006/relationships" id="257" r:id="Re3b9df3740fd4bc6"/>
    <p:sldId xmlns:r="http://schemas.openxmlformats.org/officeDocument/2006/relationships" id="258" r:id="Rd6c80a99616f4861"/>
    <p:sldId xmlns:r="http://schemas.openxmlformats.org/officeDocument/2006/relationships" id="259" r:id="R43b35d265b3f4043"/>
    <p:sldId xmlns:r="http://schemas.openxmlformats.org/officeDocument/2006/relationships" id="260" r:id="R916344eceabd4a32"/>
    <p:sldId xmlns:r="http://schemas.openxmlformats.org/officeDocument/2006/relationships" id="261" r:id="R6816e7fce3254511"/>
    <p:sldId xmlns:r="http://schemas.openxmlformats.org/officeDocument/2006/relationships" id="262" r:id="R83e5e1b450cd44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11547041e54f16" /><Relationship Type="http://schemas.openxmlformats.org/officeDocument/2006/relationships/slide" Target="/ppt/slides/slide1.xml" Id="Rcc61a70e16624b88" /><Relationship Type="http://schemas.openxmlformats.org/officeDocument/2006/relationships/slide" Target="/ppt/slides/slide2.xml" Id="Re3b9df3740fd4bc6" /><Relationship Type="http://schemas.openxmlformats.org/officeDocument/2006/relationships/slide" Target="/ppt/slides/slide3.xml" Id="Rd6c80a99616f4861" /><Relationship Type="http://schemas.openxmlformats.org/officeDocument/2006/relationships/slide" Target="/ppt/slides/slide4.xml" Id="R43b35d265b3f4043" /><Relationship Type="http://schemas.openxmlformats.org/officeDocument/2006/relationships/slide" Target="/ppt/slides/slide5.xml" Id="R916344eceabd4a32" /><Relationship Type="http://schemas.openxmlformats.org/officeDocument/2006/relationships/slide" Target="/ppt/slides/slide6.xml" Id="R6816e7fce3254511" /><Relationship Type="http://schemas.openxmlformats.org/officeDocument/2006/relationships/slide" Target="/ppt/slides/slide7.xml" Id="R83e5e1b450cd44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620151e3549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ab136a2de46a3" /><Relationship Type="http://schemas.openxmlformats.org/officeDocument/2006/relationships/theme" Target="/ppt/slideMasters/theme/theme1.xml" Id="R98d9c45849d84f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8ab136a2de46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8a26e91f34c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07d2a9188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4ff1fd12747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809a923914e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2b15cff1f4a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f6641ac6141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94eb7869343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KHAUGEN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KHAUGEN INVEST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852 986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BRANDVIK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Kristian Haugen, Hesttrøa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kristian@haugen-elektro.no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928 329 321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KHAUGEN INVEST AS</a:t>
            </a:r>
          </a:p>
        </p:txBody>
      </p:sp>
    </p:spTree>
  </p:cSld>
  <p:clrMapOvr>
    <a:masterClrMapping xmlns:a="http://schemas.openxmlformats.org/drawingml/2006/main"/>
  </p:clrMapOvr>
</p:sld>
</file>