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697d2f25504f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b5066b344b4731"/>
  </p:sldMasterIdLst>
  <p:sldIdLst>
    <p:sldId xmlns:r="http://schemas.openxmlformats.org/officeDocument/2006/relationships" id="256" r:id="Rb664e911b6884e71"/>
    <p:sldId xmlns:r="http://schemas.openxmlformats.org/officeDocument/2006/relationships" id="257" r:id="R6f90885a31244923"/>
    <p:sldId xmlns:r="http://schemas.openxmlformats.org/officeDocument/2006/relationships" id="258" r:id="R668d887d73ad4ef7"/>
    <p:sldId xmlns:r="http://schemas.openxmlformats.org/officeDocument/2006/relationships" id="259" r:id="Ra6b5895f50414c83"/>
    <p:sldId xmlns:r="http://schemas.openxmlformats.org/officeDocument/2006/relationships" id="260" r:id="R56ae4ebed2944f21"/>
    <p:sldId xmlns:r="http://schemas.openxmlformats.org/officeDocument/2006/relationships" id="261" r:id="R1843d5d19cea4db9"/>
    <p:sldId xmlns:r="http://schemas.openxmlformats.org/officeDocument/2006/relationships" id="262" r:id="R897b22ed67c647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5066b344b4731" /><Relationship Type="http://schemas.openxmlformats.org/officeDocument/2006/relationships/slide" Target="/ppt/slides/slide1.xml" Id="Rb664e911b6884e71" /><Relationship Type="http://schemas.openxmlformats.org/officeDocument/2006/relationships/slide" Target="/ppt/slides/slide2.xml" Id="R6f90885a31244923" /><Relationship Type="http://schemas.openxmlformats.org/officeDocument/2006/relationships/slide" Target="/ppt/slides/slide3.xml" Id="R668d887d73ad4ef7" /><Relationship Type="http://schemas.openxmlformats.org/officeDocument/2006/relationships/slide" Target="/ppt/slides/slide4.xml" Id="Ra6b5895f50414c83" /><Relationship Type="http://schemas.openxmlformats.org/officeDocument/2006/relationships/slide" Target="/ppt/slides/slide5.xml" Id="R56ae4ebed2944f21" /><Relationship Type="http://schemas.openxmlformats.org/officeDocument/2006/relationships/slide" Target="/ppt/slides/slide6.xml" Id="R1843d5d19cea4db9" /><Relationship Type="http://schemas.openxmlformats.org/officeDocument/2006/relationships/slide" Target="/ppt/slides/slide7.xml" Id="R897b22ed67c647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4802d00c748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8cff7f2c341c2" /><Relationship Type="http://schemas.openxmlformats.org/officeDocument/2006/relationships/theme" Target="/ppt/slideMasters/theme/theme1.xml" Id="Rbf75ca79b4814e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e8cff7f2c341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32882f48142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8e31b6ea847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4aa8088c441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4ae600c474c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765f38f114e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32362dac14d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7e362eab44c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KHAUGEN INVEST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KRISTIAN BRANDVIK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Haugen, Hesttrøa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kristian@haugen-elektro.no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