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d8f8212ff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c34c583964345"/>
  </p:sldMasterIdLst>
  <p:sldIdLst>
    <p:sldId xmlns:r="http://schemas.openxmlformats.org/officeDocument/2006/relationships" id="256" r:id="R9a6d034d688c4555"/>
    <p:sldId xmlns:r="http://schemas.openxmlformats.org/officeDocument/2006/relationships" id="257" r:id="Ra8108de747d44838"/>
    <p:sldId xmlns:r="http://schemas.openxmlformats.org/officeDocument/2006/relationships" id="258" r:id="R6ab8c39385454434"/>
    <p:sldId xmlns:r="http://schemas.openxmlformats.org/officeDocument/2006/relationships" id="259" r:id="Reb5f4dfef40340a0"/>
    <p:sldId xmlns:r="http://schemas.openxmlformats.org/officeDocument/2006/relationships" id="260" r:id="Rb4869c7bcea34e01"/>
    <p:sldId xmlns:r="http://schemas.openxmlformats.org/officeDocument/2006/relationships" id="261" r:id="R4cb0d245dea64508"/>
    <p:sldId xmlns:r="http://schemas.openxmlformats.org/officeDocument/2006/relationships" id="262" r:id="Rb8ea100c361a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c34c583964345" /><Relationship Type="http://schemas.openxmlformats.org/officeDocument/2006/relationships/slide" Target="/ppt/slides/slide1.xml" Id="R9a6d034d688c4555" /><Relationship Type="http://schemas.openxmlformats.org/officeDocument/2006/relationships/slide" Target="/ppt/slides/slide2.xml" Id="Ra8108de747d44838" /><Relationship Type="http://schemas.openxmlformats.org/officeDocument/2006/relationships/slide" Target="/ppt/slides/slide3.xml" Id="R6ab8c39385454434" /><Relationship Type="http://schemas.openxmlformats.org/officeDocument/2006/relationships/slide" Target="/ppt/slides/slide4.xml" Id="Reb5f4dfef40340a0" /><Relationship Type="http://schemas.openxmlformats.org/officeDocument/2006/relationships/slide" Target="/ppt/slides/slide5.xml" Id="Rb4869c7bcea34e01" /><Relationship Type="http://schemas.openxmlformats.org/officeDocument/2006/relationships/slide" Target="/ppt/slides/slide6.xml" Id="R4cb0d245dea64508" /><Relationship Type="http://schemas.openxmlformats.org/officeDocument/2006/relationships/slide" Target="/ppt/slides/slide7.xml" Id="Rb8ea100c361a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e2af9c39a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448a564b24ed0" /><Relationship Type="http://schemas.openxmlformats.org/officeDocument/2006/relationships/theme" Target="/ppt/slideMasters/theme/theme1.xml" Id="Ra64f73fc94e2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b448a564b2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05f6c5f7c43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af2189a42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d0eacabc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387d6b8e9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d83e326a44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24e180ac041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852d6a66b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BRULAND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BRULAND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2 982 956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BRULAND KARIANNE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Karianne Bruland, Strømstangveien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928 328 481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BRULAND AS</a:t>
            </a:r>
          </a:p>
        </p:txBody>
      </p:sp>
    </p:spTree>
  </p:cSld>
  <p:clrMapOvr>
    <a:masterClrMapping xmlns:a="http://schemas.openxmlformats.org/drawingml/2006/main"/>
  </p:clrMapOvr>
</p:sld>
</file>