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6a54fca1afb4fa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155aac272e440cb"/>
  </p:sldMasterIdLst>
  <p:sldIdLst>
    <p:sldId xmlns:r="http://schemas.openxmlformats.org/officeDocument/2006/relationships" id="256" r:id="R223110cea8734e22"/>
    <p:sldId xmlns:r="http://schemas.openxmlformats.org/officeDocument/2006/relationships" id="257" r:id="Re63944f09fbf48ad"/>
    <p:sldId xmlns:r="http://schemas.openxmlformats.org/officeDocument/2006/relationships" id="258" r:id="Ra36f4bb9bd4a4585"/>
    <p:sldId xmlns:r="http://schemas.openxmlformats.org/officeDocument/2006/relationships" id="259" r:id="Rf5a0a3ea08db4634"/>
    <p:sldId xmlns:r="http://schemas.openxmlformats.org/officeDocument/2006/relationships" id="260" r:id="R2d25c4659efb4f83"/>
    <p:sldId xmlns:r="http://schemas.openxmlformats.org/officeDocument/2006/relationships" id="261" r:id="R5bb15ed66e3b4075"/>
    <p:sldId xmlns:r="http://schemas.openxmlformats.org/officeDocument/2006/relationships" id="262" r:id="Rd145aa4fef3a41a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55aac272e440cb" /><Relationship Type="http://schemas.openxmlformats.org/officeDocument/2006/relationships/slide" Target="/ppt/slides/slide1.xml" Id="R223110cea8734e22" /><Relationship Type="http://schemas.openxmlformats.org/officeDocument/2006/relationships/slide" Target="/ppt/slides/slide2.xml" Id="Re63944f09fbf48ad" /><Relationship Type="http://schemas.openxmlformats.org/officeDocument/2006/relationships/slide" Target="/ppt/slides/slide3.xml" Id="Ra36f4bb9bd4a4585" /><Relationship Type="http://schemas.openxmlformats.org/officeDocument/2006/relationships/slide" Target="/ppt/slides/slide4.xml" Id="Rf5a0a3ea08db4634" /><Relationship Type="http://schemas.openxmlformats.org/officeDocument/2006/relationships/slide" Target="/ppt/slides/slide5.xml" Id="R2d25c4659efb4f83" /><Relationship Type="http://schemas.openxmlformats.org/officeDocument/2006/relationships/slide" Target="/ppt/slides/slide6.xml" Id="R5bb15ed66e3b4075" /><Relationship Type="http://schemas.openxmlformats.org/officeDocument/2006/relationships/slide" Target="/ppt/slides/slide7.xml" Id="Rd145aa4fef3a41a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8b1cfe8f82404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c5f198f0e64749" /><Relationship Type="http://schemas.openxmlformats.org/officeDocument/2006/relationships/theme" Target="/ppt/slideMasters/theme/theme1.xml" Id="Rea7d9cb37a3e40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1c5f198f0e647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4c9c1c9746426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e52f4ebce9444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73bf2569b54e7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f956bd427d4ba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0be37203f94da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9cb10cc4bb4dc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0f16047e344b4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FRANS KROON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FRANS KROON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FRANS KROON HOLDING AS ble etablert [år] og holder til i Fagernes.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FRANS KROON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FRANS KROON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FRANS KROON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−145 715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1 225 561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19 096 685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19 131 709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FRANS KROON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KROON FRANS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FRANS KROON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Tyinvegen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2900 Fagernes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928 324 176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FRANS KROON HOLDING AS</a:t>
            </a:r>
          </a:p>
        </p:txBody>
      </p:sp>
    </p:spTree>
  </p:cSld>
  <p:clrMapOvr>
    <a:masterClrMapping xmlns:a="http://schemas.openxmlformats.org/drawingml/2006/main"/>
  </p:clrMapOvr>
</p:sld>
</file>