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f573d6a867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f95d6ab804c5c"/>
  </p:sldMasterIdLst>
  <p:sldIdLst>
    <p:sldId xmlns:r="http://schemas.openxmlformats.org/officeDocument/2006/relationships" id="256" r:id="Rcd9cc9c41faa45cb"/>
    <p:sldId xmlns:r="http://schemas.openxmlformats.org/officeDocument/2006/relationships" id="257" r:id="Rb92ac418d9994230"/>
    <p:sldId xmlns:r="http://schemas.openxmlformats.org/officeDocument/2006/relationships" id="258" r:id="R71e940dfa5a84915"/>
    <p:sldId xmlns:r="http://schemas.openxmlformats.org/officeDocument/2006/relationships" id="259" r:id="R2ed21bbdf7404b0a"/>
    <p:sldId xmlns:r="http://schemas.openxmlformats.org/officeDocument/2006/relationships" id="260" r:id="R75bbd624789f4cf1"/>
    <p:sldId xmlns:r="http://schemas.openxmlformats.org/officeDocument/2006/relationships" id="261" r:id="R407239f1dd70494c"/>
    <p:sldId xmlns:r="http://schemas.openxmlformats.org/officeDocument/2006/relationships" id="262" r:id="R50b5c217edb7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f95d6ab804c5c" /><Relationship Type="http://schemas.openxmlformats.org/officeDocument/2006/relationships/slide" Target="/ppt/slides/slide1.xml" Id="Rcd9cc9c41faa45cb" /><Relationship Type="http://schemas.openxmlformats.org/officeDocument/2006/relationships/slide" Target="/ppt/slides/slide2.xml" Id="Rb92ac418d9994230" /><Relationship Type="http://schemas.openxmlformats.org/officeDocument/2006/relationships/slide" Target="/ppt/slides/slide3.xml" Id="R71e940dfa5a84915" /><Relationship Type="http://schemas.openxmlformats.org/officeDocument/2006/relationships/slide" Target="/ppt/slides/slide4.xml" Id="R2ed21bbdf7404b0a" /><Relationship Type="http://schemas.openxmlformats.org/officeDocument/2006/relationships/slide" Target="/ppt/slides/slide5.xml" Id="R75bbd624789f4cf1" /><Relationship Type="http://schemas.openxmlformats.org/officeDocument/2006/relationships/slide" Target="/ppt/slides/slide6.xml" Id="R407239f1dd70494c" /><Relationship Type="http://schemas.openxmlformats.org/officeDocument/2006/relationships/slide" Target="/ppt/slides/slide7.xml" Id="R50b5c217edb7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f4abbd48148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0de75198040c8" /><Relationship Type="http://schemas.openxmlformats.org/officeDocument/2006/relationships/theme" Target="/ppt/slideMasters/theme/theme1.xml" Id="Rd3dbe50818404a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0de751980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e457572b5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e113b60c9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b3d78b8f540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bd4da22d2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0da423211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af1c4976e4d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0a59f86c34d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6 064 516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16 258 600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STULE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Hamreheia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