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50c791013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6d273d67b4fe6"/>
  </p:sldMasterIdLst>
  <p:sldIdLst>
    <p:sldId xmlns:r="http://schemas.openxmlformats.org/officeDocument/2006/relationships" id="256" r:id="R4230f51cfee54481"/>
    <p:sldId xmlns:r="http://schemas.openxmlformats.org/officeDocument/2006/relationships" id="257" r:id="R765153e81a034576"/>
    <p:sldId xmlns:r="http://schemas.openxmlformats.org/officeDocument/2006/relationships" id="258" r:id="R5d4d7bdfbd6c42de"/>
    <p:sldId xmlns:r="http://schemas.openxmlformats.org/officeDocument/2006/relationships" id="259" r:id="Rdf7e9ded491d456e"/>
    <p:sldId xmlns:r="http://schemas.openxmlformats.org/officeDocument/2006/relationships" id="260" r:id="R9a96473434b3449d"/>
    <p:sldId xmlns:r="http://schemas.openxmlformats.org/officeDocument/2006/relationships" id="261" r:id="R2ff1589fdd9d463b"/>
    <p:sldId xmlns:r="http://schemas.openxmlformats.org/officeDocument/2006/relationships" id="262" r:id="R0755cbc74bdf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6d273d67b4fe6" /><Relationship Type="http://schemas.openxmlformats.org/officeDocument/2006/relationships/slide" Target="/ppt/slides/slide1.xml" Id="R4230f51cfee54481" /><Relationship Type="http://schemas.openxmlformats.org/officeDocument/2006/relationships/slide" Target="/ppt/slides/slide2.xml" Id="R765153e81a034576" /><Relationship Type="http://schemas.openxmlformats.org/officeDocument/2006/relationships/slide" Target="/ppt/slides/slide3.xml" Id="R5d4d7bdfbd6c42de" /><Relationship Type="http://schemas.openxmlformats.org/officeDocument/2006/relationships/slide" Target="/ppt/slides/slide4.xml" Id="Rdf7e9ded491d456e" /><Relationship Type="http://schemas.openxmlformats.org/officeDocument/2006/relationships/slide" Target="/ppt/slides/slide5.xml" Id="R9a96473434b3449d" /><Relationship Type="http://schemas.openxmlformats.org/officeDocument/2006/relationships/slide" Target="/ppt/slides/slide6.xml" Id="R2ff1589fdd9d463b" /><Relationship Type="http://schemas.openxmlformats.org/officeDocument/2006/relationships/slide" Target="/ppt/slides/slide7.xml" Id="R0755cbc74bdf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755b3c831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232c8db14a71" /><Relationship Type="http://schemas.openxmlformats.org/officeDocument/2006/relationships/theme" Target="/ppt/slideMasters/theme/theme1.xml" Id="R736ef04e22dc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6232c8db1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45e623f28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cfd321eb5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764f84d2e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0f64dd6bd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fdc1b5f81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12d4632804a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c262ec237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