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7825890ff946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28153c9cea4fb3"/>
  </p:sldMasterIdLst>
  <p:sldIdLst>
    <p:sldId xmlns:r="http://schemas.openxmlformats.org/officeDocument/2006/relationships" id="256" r:id="Rbfdd96499f59415a"/>
    <p:sldId xmlns:r="http://schemas.openxmlformats.org/officeDocument/2006/relationships" id="257" r:id="R978fd887a8d74811"/>
    <p:sldId xmlns:r="http://schemas.openxmlformats.org/officeDocument/2006/relationships" id="258" r:id="R315f1c225b3542ae"/>
    <p:sldId xmlns:r="http://schemas.openxmlformats.org/officeDocument/2006/relationships" id="259" r:id="Rff5f9cc22c0f4bf0"/>
    <p:sldId xmlns:r="http://schemas.openxmlformats.org/officeDocument/2006/relationships" id="260" r:id="Rc2fc579b5a8b4163"/>
    <p:sldId xmlns:r="http://schemas.openxmlformats.org/officeDocument/2006/relationships" id="261" r:id="Re200bf9d8a6c40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28153c9cea4fb3" /><Relationship Type="http://schemas.openxmlformats.org/officeDocument/2006/relationships/slide" Target="/ppt/slides/slide1.xml" Id="Rbfdd96499f59415a" /><Relationship Type="http://schemas.openxmlformats.org/officeDocument/2006/relationships/slide" Target="/ppt/slides/slide2.xml" Id="R978fd887a8d74811" /><Relationship Type="http://schemas.openxmlformats.org/officeDocument/2006/relationships/slide" Target="/ppt/slides/slide3.xml" Id="R315f1c225b3542ae" /><Relationship Type="http://schemas.openxmlformats.org/officeDocument/2006/relationships/slide" Target="/ppt/slides/slide4.xml" Id="Rff5f9cc22c0f4bf0" /><Relationship Type="http://schemas.openxmlformats.org/officeDocument/2006/relationships/slide" Target="/ppt/slides/slide5.xml" Id="Rc2fc579b5a8b4163" /><Relationship Type="http://schemas.openxmlformats.org/officeDocument/2006/relationships/slide" Target="/ppt/slides/slide6.xml" Id="Re200bf9d8a6c40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22986624504d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f3b01149e4347" /><Relationship Type="http://schemas.openxmlformats.org/officeDocument/2006/relationships/theme" Target="/ppt/slideMasters/theme/theme1.xml" Id="Rd85893a90ff94f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4f3b01149e43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7baa045b144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08f23acba4f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f1e36823140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6d632ffd646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78cd3e1bc44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b4b734dde41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