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a972a914bb4a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0ec42049c4101"/>
  </p:sldMasterIdLst>
  <p:sldIdLst>
    <p:sldId xmlns:r="http://schemas.openxmlformats.org/officeDocument/2006/relationships" id="256" r:id="R67c077c00b7b421d"/>
    <p:sldId xmlns:r="http://schemas.openxmlformats.org/officeDocument/2006/relationships" id="257" r:id="R474a3916f8134d1b"/>
    <p:sldId xmlns:r="http://schemas.openxmlformats.org/officeDocument/2006/relationships" id="258" r:id="R49d9af9140014b95"/>
    <p:sldId xmlns:r="http://schemas.openxmlformats.org/officeDocument/2006/relationships" id="259" r:id="R949a74917f6f4cab"/>
    <p:sldId xmlns:r="http://schemas.openxmlformats.org/officeDocument/2006/relationships" id="260" r:id="R51cf3f18ddff4c91"/>
    <p:sldId xmlns:r="http://schemas.openxmlformats.org/officeDocument/2006/relationships" id="261" r:id="R85dd8b9868334a27"/>
    <p:sldId xmlns:r="http://schemas.openxmlformats.org/officeDocument/2006/relationships" id="262" r:id="R5cf76892d9764d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0ec42049c4101" /><Relationship Type="http://schemas.openxmlformats.org/officeDocument/2006/relationships/slide" Target="/ppt/slides/slide1.xml" Id="R67c077c00b7b421d" /><Relationship Type="http://schemas.openxmlformats.org/officeDocument/2006/relationships/slide" Target="/ppt/slides/slide2.xml" Id="R474a3916f8134d1b" /><Relationship Type="http://schemas.openxmlformats.org/officeDocument/2006/relationships/slide" Target="/ppt/slides/slide3.xml" Id="R49d9af9140014b95" /><Relationship Type="http://schemas.openxmlformats.org/officeDocument/2006/relationships/slide" Target="/ppt/slides/slide4.xml" Id="R949a74917f6f4cab" /><Relationship Type="http://schemas.openxmlformats.org/officeDocument/2006/relationships/slide" Target="/ppt/slides/slide5.xml" Id="R51cf3f18ddff4c91" /><Relationship Type="http://schemas.openxmlformats.org/officeDocument/2006/relationships/slide" Target="/ppt/slides/slide6.xml" Id="R85dd8b9868334a27" /><Relationship Type="http://schemas.openxmlformats.org/officeDocument/2006/relationships/slide" Target="/ppt/slides/slide7.xml" Id="R5cf76892d9764d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935d90b4f42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2955a04ec4e86" /><Relationship Type="http://schemas.openxmlformats.org/officeDocument/2006/relationships/theme" Target="/ppt/slideMasters/theme/theme1.xml" Id="R7f6f59c2796146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22955a04ec4e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dece4916046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7fa8218b444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b84ae6cb3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6e6b8f62944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de3f4073a4a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2489d56a34b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f716b8f3b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PRISM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PRISM INVESTERINGER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10 862 107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10 904 474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HANS BENDIK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Bendik Jahren, Lisletta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