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01c1f7b852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c04cd4a93b470c"/>
  </p:sldMasterIdLst>
  <p:sldIdLst>
    <p:sldId xmlns:r="http://schemas.openxmlformats.org/officeDocument/2006/relationships" id="256" r:id="R53fd4547a34541b4"/>
    <p:sldId xmlns:r="http://schemas.openxmlformats.org/officeDocument/2006/relationships" id="257" r:id="Ra484d8d702874dbc"/>
    <p:sldId xmlns:r="http://schemas.openxmlformats.org/officeDocument/2006/relationships" id="258" r:id="R322460baedd74350"/>
    <p:sldId xmlns:r="http://schemas.openxmlformats.org/officeDocument/2006/relationships" id="259" r:id="Re62a30596e084045"/>
    <p:sldId xmlns:r="http://schemas.openxmlformats.org/officeDocument/2006/relationships" id="260" r:id="R78d9f64a6c454d3c"/>
    <p:sldId xmlns:r="http://schemas.openxmlformats.org/officeDocument/2006/relationships" id="261" r:id="R623f27ec287b4f52"/>
    <p:sldId xmlns:r="http://schemas.openxmlformats.org/officeDocument/2006/relationships" id="262" r:id="Rdb97820ddf8248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04cd4a93b470c" /><Relationship Type="http://schemas.openxmlformats.org/officeDocument/2006/relationships/slide" Target="/ppt/slides/slide1.xml" Id="R53fd4547a34541b4" /><Relationship Type="http://schemas.openxmlformats.org/officeDocument/2006/relationships/slide" Target="/ppt/slides/slide2.xml" Id="Ra484d8d702874dbc" /><Relationship Type="http://schemas.openxmlformats.org/officeDocument/2006/relationships/slide" Target="/ppt/slides/slide3.xml" Id="R322460baedd74350" /><Relationship Type="http://schemas.openxmlformats.org/officeDocument/2006/relationships/slide" Target="/ppt/slides/slide4.xml" Id="Re62a30596e084045" /><Relationship Type="http://schemas.openxmlformats.org/officeDocument/2006/relationships/slide" Target="/ppt/slides/slide5.xml" Id="R78d9f64a6c454d3c" /><Relationship Type="http://schemas.openxmlformats.org/officeDocument/2006/relationships/slide" Target="/ppt/slides/slide6.xml" Id="R623f27ec287b4f52" /><Relationship Type="http://schemas.openxmlformats.org/officeDocument/2006/relationships/slide" Target="/ppt/slides/slide7.xml" Id="Rdb97820ddf8248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509149b41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98b634ff04758" /><Relationship Type="http://schemas.openxmlformats.org/officeDocument/2006/relationships/theme" Target="/ppt/slideMasters/theme/theme1.xml" Id="R95ae6b9c7065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a98b634ff0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3436261b845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4f36f814348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3ac9d58d8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4e40cda28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44a1d7bd4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8daf3eebe46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7edc4006a48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MESTERINTERIØR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1 787 197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−153 176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568 630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LPJ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DK GRUPPEN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Gubberogata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928 294 196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MESTERINTERIØR AS</a:t>
            </a:r>
          </a:p>
        </p:txBody>
      </p:sp>
    </p:spTree>
  </p:cSld>
  <p:clrMapOvr>
    <a:masterClrMapping xmlns:a="http://schemas.openxmlformats.org/drawingml/2006/main"/>
  </p:clrMapOvr>
</p:sld>
</file>